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32" r:id="rId3"/>
    <p:sldId id="336" r:id="rId4"/>
    <p:sldId id="371" r:id="rId5"/>
    <p:sldId id="394" r:id="rId6"/>
    <p:sldId id="345" r:id="rId7"/>
    <p:sldId id="395" r:id="rId8"/>
    <p:sldId id="396" r:id="rId9"/>
    <p:sldId id="397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393" r:id="rId18"/>
    <p:sldId id="372" r:id="rId19"/>
    <p:sldId id="373" r:id="rId20"/>
    <p:sldId id="374" r:id="rId21"/>
    <p:sldId id="375" r:id="rId22"/>
    <p:sldId id="379" r:id="rId23"/>
    <p:sldId id="378" r:id="rId24"/>
    <p:sldId id="406" r:id="rId25"/>
    <p:sldId id="407" r:id="rId26"/>
    <p:sldId id="408" r:id="rId27"/>
    <p:sldId id="355" r:id="rId28"/>
    <p:sldId id="357" r:id="rId29"/>
    <p:sldId id="383" r:id="rId30"/>
    <p:sldId id="410" r:id="rId31"/>
    <p:sldId id="411" r:id="rId32"/>
    <p:sldId id="386" r:id="rId33"/>
    <p:sldId id="412" r:id="rId34"/>
    <p:sldId id="409" r:id="rId35"/>
    <p:sldId id="388" r:id="rId36"/>
    <p:sldId id="414" r:id="rId37"/>
    <p:sldId id="413" r:id="rId38"/>
    <p:sldId id="389" r:id="rId39"/>
    <p:sldId id="415" r:id="rId40"/>
    <p:sldId id="416" r:id="rId41"/>
    <p:sldId id="359" r:id="rId42"/>
    <p:sldId id="417" r:id="rId43"/>
    <p:sldId id="300" r:id="rId44"/>
    <p:sldId id="418" r:id="rId45"/>
    <p:sldId id="419" r:id="rId46"/>
    <p:sldId id="420" r:id="rId47"/>
    <p:sldId id="421" r:id="rId4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7" autoAdjust="0"/>
    <p:restoredTop sz="96433" autoAdjust="0"/>
  </p:normalViewPr>
  <p:slideViewPr>
    <p:cSldViewPr>
      <p:cViewPr varScale="1">
        <p:scale>
          <a:sx n="66" d="100"/>
          <a:sy n="66" d="100"/>
        </p:scale>
        <p:origin x="108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DD1815-0E4B-4C19-8C5C-5A355480CF02}" type="doc">
      <dgm:prSet loTypeId="urn:microsoft.com/office/officeart/2005/8/layout/cycle5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81CA0FB-7DD2-4F6B-A26F-592683A6A0D8}">
      <dgm:prSet phldrT="[Texto]" custT="1"/>
      <dgm:spPr/>
      <dgm:t>
        <a:bodyPr/>
        <a:lstStyle/>
        <a:p>
          <a:r>
            <a:rPr lang="en-US" sz="2400" noProof="0" dirty="0" smtClean="0"/>
            <a:t>Implement or Change</a:t>
          </a:r>
          <a:endParaRPr lang="en-US" sz="2400" noProof="0" dirty="0"/>
        </a:p>
      </dgm:t>
    </dgm:pt>
    <dgm:pt modelId="{E1C71E71-C1D9-409D-AEAA-3912A8ED6032}" type="parTrans" cxnId="{989FAE85-CF8F-49B7-AAF1-3C647C7C1618}">
      <dgm:prSet/>
      <dgm:spPr/>
      <dgm:t>
        <a:bodyPr/>
        <a:lstStyle/>
        <a:p>
          <a:endParaRPr lang="en-US" noProof="0"/>
        </a:p>
      </dgm:t>
    </dgm:pt>
    <dgm:pt modelId="{05663A0B-CB97-4045-81B1-DFB1E4D843E7}" type="sibTrans" cxnId="{989FAE85-CF8F-49B7-AAF1-3C647C7C1618}">
      <dgm:prSet/>
      <dgm:spPr/>
      <dgm:t>
        <a:bodyPr/>
        <a:lstStyle/>
        <a:p>
          <a:endParaRPr lang="en-US" noProof="0"/>
        </a:p>
      </dgm:t>
    </dgm:pt>
    <dgm:pt modelId="{32D4BD1C-8897-467C-9818-FF07A56B118A}">
      <dgm:prSet phldrT="[Texto]" custT="1"/>
      <dgm:spPr/>
      <dgm:t>
        <a:bodyPr/>
        <a:lstStyle/>
        <a:p>
          <a:r>
            <a:rPr lang="en-US" sz="2400" noProof="0" dirty="0" smtClean="0"/>
            <a:t>Execution</a:t>
          </a:r>
          <a:endParaRPr lang="en-US" sz="2400" noProof="0" dirty="0"/>
        </a:p>
      </dgm:t>
    </dgm:pt>
    <dgm:pt modelId="{C46B02EA-0F42-4F2D-BE16-6614AB47C2B0}" type="parTrans" cxnId="{4E3373B8-8B95-45FB-8C0C-9870A14046DB}">
      <dgm:prSet/>
      <dgm:spPr/>
      <dgm:t>
        <a:bodyPr/>
        <a:lstStyle/>
        <a:p>
          <a:endParaRPr lang="en-US" noProof="0"/>
        </a:p>
      </dgm:t>
    </dgm:pt>
    <dgm:pt modelId="{499A6095-6AEC-4D86-AB45-A9B2FCFB18FF}" type="sibTrans" cxnId="{4E3373B8-8B95-45FB-8C0C-9870A14046DB}">
      <dgm:prSet/>
      <dgm:spPr/>
      <dgm:t>
        <a:bodyPr/>
        <a:lstStyle/>
        <a:p>
          <a:endParaRPr lang="en-US" noProof="0"/>
        </a:p>
      </dgm:t>
    </dgm:pt>
    <dgm:pt modelId="{477A7F82-FC0D-4039-BC55-C9C8A65D21E6}">
      <dgm:prSet phldrT="[Texto]" custT="1"/>
      <dgm:spPr/>
      <dgm:t>
        <a:bodyPr/>
        <a:lstStyle/>
        <a:p>
          <a:r>
            <a:rPr lang="en-US" sz="2400" noProof="0" dirty="0" smtClean="0"/>
            <a:t>Analysis</a:t>
          </a:r>
          <a:endParaRPr lang="en-US" sz="2400" noProof="0" dirty="0"/>
        </a:p>
      </dgm:t>
    </dgm:pt>
    <dgm:pt modelId="{C59AC005-9F9C-4ADD-AE29-BEC77EDE264A}" type="parTrans" cxnId="{DE3C80B0-5712-49D3-B66A-55B7E08B3BCC}">
      <dgm:prSet/>
      <dgm:spPr/>
      <dgm:t>
        <a:bodyPr/>
        <a:lstStyle/>
        <a:p>
          <a:endParaRPr lang="en-US" noProof="0"/>
        </a:p>
      </dgm:t>
    </dgm:pt>
    <dgm:pt modelId="{CC961493-07BC-4146-B2BD-6C203F042B3A}" type="sibTrans" cxnId="{DE3C80B0-5712-49D3-B66A-55B7E08B3BCC}">
      <dgm:prSet/>
      <dgm:spPr/>
      <dgm:t>
        <a:bodyPr/>
        <a:lstStyle/>
        <a:p>
          <a:endParaRPr lang="en-US" noProof="0"/>
        </a:p>
      </dgm:t>
    </dgm:pt>
    <dgm:pt modelId="{B2064B47-F820-884E-9DD8-05B8547DB883}">
      <dgm:prSet phldrT="[Texto]" custT="1"/>
      <dgm:spPr/>
      <dgm:t>
        <a:bodyPr/>
        <a:lstStyle/>
        <a:p>
          <a:r>
            <a:rPr lang="en-US" sz="2400" noProof="0" dirty="0" smtClean="0"/>
            <a:t>Hypothesis</a:t>
          </a:r>
          <a:endParaRPr lang="en-US" sz="2400" noProof="0" dirty="0"/>
        </a:p>
      </dgm:t>
    </dgm:pt>
    <dgm:pt modelId="{C87B4965-5BEB-CC43-B79E-AA89C8CF173F}" type="parTrans" cxnId="{34C9EF8E-D25C-5143-A7B8-BCF5E42B9DEC}">
      <dgm:prSet/>
      <dgm:spPr/>
      <dgm:t>
        <a:bodyPr/>
        <a:lstStyle/>
        <a:p>
          <a:endParaRPr lang="en-US"/>
        </a:p>
      </dgm:t>
    </dgm:pt>
    <dgm:pt modelId="{CCEA56F1-05DE-8F46-AED8-3B6F5860BED3}" type="sibTrans" cxnId="{34C9EF8E-D25C-5143-A7B8-BCF5E42B9DEC}">
      <dgm:prSet/>
      <dgm:spPr/>
      <dgm:t>
        <a:bodyPr/>
        <a:lstStyle/>
        <a:p>
          <a:endParaRPr lang="en-US"/>
        </a:p>
      </dgm:t>
    </dgm:pt>
    <dgm:pt modelId="{2E85924F-A743-4C78-843B-325965588CCC}" type="pres">
      <dgm:prSet presAssocID="{BFDD1815-0E4B-4C19-8C5C-5A355480CF0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F6A2314-7A07-46A7-8B0D-98F348C26F3B}" type="pres">
      <dgm:prSet presAssocID="{481CA0FB-7DD2-4F6B-A26F-592683A6A0D8}" presName="node" presStyleLbl="node1" presStyleIdx="0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3C34C21-BAA0-4005-B386-3F4AD140AA8E}" type="pres">
      <dgm:prSet presAssocID="{481CA0FB-7DD2-4F6B-A26F-592683A6A0D8}" presName="spNode" presStyleCnt="0"/>
      <dgm:spPr/>
    </dgm:pt>
    <dgm:pt modelId="{8F7A413B-41C9-4BFD-A2CD-9BED86F77D3E}" type="pres">
      <dgm:prSet presAssocID="{05663A0B-CB97-4045-81B1-DFB1E4D843E7}" presName="sibTrans" presStyleLbl="sibTrans1D1" presStyleIdx="0" presStyleCnt="4"/>
      <dgm:spPr/>
      <dgm:t>
        <a:bodyPr/>
        <a:lstStyle/>
        <a:p>
          <a:endParaRPr lang="pt-BR"/>
        </a:p>
      </dgm:t>
    </dgm:pt>
    <dgm:pt modelId="{DCEE259D-8A10-4ADF-A42C-4778D5417222}" type="pres">
      <dgm:prSet presAssocID="{32D4BD1C-8897-467C-9818-FF07A56B118A}" presName="node" presStyleLbl="node1" presStyleIdx="1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460FAEC-E6B6-4800-9FEA-C02DD1BCF14C}" type="pres">
      <dgm:prSet presAssocID="{32D4BD1C-8897-467C-9818-FF07A56B118A}" presName="spNode" presStyleCnt="0"/>
      <dgm:spPr/>
    </dgm:pt>
    <dgm:pt modelId="{63259D86-2905-46C6-BF3C-41B272DCB794}" type="pres">
      <dgm:prSet presAssocID="{499A6095-6AEC-4D86-AB45-A9B2FCFB18FF}" presName="sibTrans" presStyleLbl="sibTrans1D1" presStyleIdx="1" presStyleCnt="4"/>
      <dgm:spPr/>
      <dgm:t>
        <a:bodyPr/>
        <a:lstStyle/>
        <a:p>
          <a:endParaRPr lang="pt-BR"/>
        </a:p>
      </dgm:t>
    </dgm:pt>
    <dgm:pt modelId="{2405FBFB-7ADB-4792-A088-1CD0C52B9486}" type="pres">
      <dgm:prSet presAssocID="{477A7F82-FC0D-4039-BC55-C9C8A65D21E6}" presName="node" presStyleLbl="node1" presStyleIdx="2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58752D-7302-4B4C-8655-E7F16D75BB41}" type="pres">
      <dgm:prSet presAssocID="{477A7F82-FC0D-4039-BC55-C9C8A65D21E6}" presName="spNode" presStyleCnt="0"/>
      <dgm:spPr/>
    </dgm:pt>
    <dgm:pt modelId="{50447618-222D-47B1-8906-C49E12B804EB}" type="pres">
      <dgm:prSet presAssocID="{CC961493-07BC-4146-B2BD-6C203F042B3A}" presName="sibTrans" presStyleLbl="sibTrans1D1" presStyleIdx="2" presStyleCnt="4"/>
      <dgm:spPr/>
      <dgm:t>
        <a:bodyPr/>
        <a:lstStyle/>
        <a:p>
          <a:endParaRPr lang="pt-BR"/>
        </a:p>
      </dgm:t>
    </dgm:pt>
    <dgm:pt modelId="{3395E023-6076-4CCD-891F-007A1E47C61A}" type="pres">
      <dgm:prSet presAssocID="{B2064B47-F820-884E-9DD8-05B8547DB883}" presName="node" presStyleLbl="node1" presStyleIdx="3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0066AE-8D35-4D64-BCD2-11F5A9336C19}" type="pres">
      <dgm:prSet presAssocID="{B2064B47-F820-884E-9DD8-05B8547DB883}" presName="spNode" presStyleCnt="0"/>
      <dgm:spPr/>
    </dgm:pt>
    <dgm:pt modelId="{6ECAD2D9-6873-4ABD-95F7-6E6850B80532}" type="pres">
      <dgm:prSet presAssocID="{CCEA56F1-05DE-8F46-AED8-3B6F5860BED3}" presName="sibTrans" presStyleLbl="sibTrans1D1" presStyleIdx="3" presStyleCnt="4"/>
      <dgm:spPr/>
      <dgm:t>
        <a:bodyPr/>
        <a:lstStyle/>
        <a:p>
          <a:endParaRPr lang="pt-BR"/>
        </a:p>
      </dgm:t>
    </dgm:pt>
  </dgm:ptLst>
  <dgm:cxnLst>
    <dgm:cxn modelId="{E2C9A2D5-73E3-489E-AD4E-A41A8D59F61A}" type="presOf" srcId="{CC961493-07BC-4146-B2BD-6C203F042B3A}" destId="{50447618-222D-47B1-8906-C49E12B804EB}" srcOrd="0" destOrd="0" presId="urn:microsoft.com/office/officeart/2005/8/layout/cycle5"/>
    <dgm:cxn modelId="{356C86DE-0475-42A7-B074-3328FF36FE95}" type="presOf" srcId="{B2064B47-F820-884E-9DD8-05B8547DB883}" destId="{3395E023-6076-4CCD-891F-007A1E47C61A}" srcOrd="0" destOrd="0" presId="urn:microsoft.com/office/officeart/2005/8/layout/cycle5"/>
    <dgm:cxn modelId="{C655F742-53FC-4148-9E65-2C340B129B71}" type="presOf" srcId="{BFDD1815-0E4B-4C19-8C5C-5A355480CF02}" destId="{2E85924F-A743-4C78-843B-325965588CCC}" srcOrd="0" destOrd="0" presId="urn:microsoft.com/office/officeart/2005/8/layout/cycle5"/>
    <dgm:cxn modelId="{4E3373B8-8B95-45FB-8C0C-9870A14046DB}" srcId="{BFDD1815-0E4B-4C19-8C5C-5A355480CF02}" destId="{32D4BD1C-8897-467C-9818-FF07A56B118A}" srcOrd="1" destOrd="0" parTransId="{C46B02EA-0F42-4F2D-BE16-6614AB47C2B0}" sibTransId="{499A6095-6AEC-4D86-AB45-A9B2FCFB18FF}"/>
    <dgm:cxn modelId="{34C9EF8E-D25C-5143-A7B8-BCF5E42B9DEC}" srcId="{BFDD1815-0E4B-4C19-8C5C-5A355480CF02}" destId="{B2064B47-F820-884E-9DD8-05B8547DB883}" srcOrd="3" destOrd="0" parTransId="{C87B4965-5BEB-CC43-B79E-AA89C8CF173F}" sibTransId="{CCEA56F1-05DE-8F46-AED8-3B6F5860BED3}"/>
    <dgm:cxn modelId="{5C2F6F38-9F26-4A78-96AC-97B7685B53C4}" type="presOf" srcId="{499A6095-6AEC-4D86-AB45-A9B2FCFB18FF}" destId="{63259D86-2905-46C6-BF3C-41B272DCB794}" srcOrd="0" destOrd="0" presId="urn:microsoft.com/office/officeart/2005/8/layout/cycle5"/>
    <dgm:cxn modelId="{DE3C80B0-5712-49D3-B66A-55B7E08B3BCC}" srcId="{BFDD1815-0E4B-4C19-8C5C-5A355480CF02}" destId="{477A7F82-FC0D-4039-BC55-C9C8A65D21E6}" srcOrd="2" destOrd="0" parTransId="{C59AC005-9F9C-4ADD-AE29-BEC77EDE264A}" sibTransId="{CC961493-07BC-4146-B2BD-6C203F042B3A}"/>
    <dgm:cxn modelId="{989FAE85-CF8F-49B7-AAF1-3C647C7C1618}" srcId="{BFDD1815-0E4B-4C19-8C5C-5A355480CF02}" destId="{481CA0FB-7DD2-4F6B-A26F-592683A6A0D8}" srcOrd="0" destOrd="0" parTransId="{E1C71E71-C1D9-409D-AEAA-3912A8ED6032}" sibTransId="{05663A0B-CB97-4045-81B1-DFB1E4D843E7}"/>
    <dgm:cxn modelId="{0560D71C-FAA3-4E03-80B7-9118D71FCCD2}" type="presOf" srcId="{05663A0B-CB97-4045-81B1-DFB1E4D843E7}" destId="{8F7A413B-41C9-4BFD-A2CD-9BED86F77D3E}" srcOrd="0" destOrd="0" presId="urn:microsoft.com/office/officeart/2005/8/layout/cycle5"/>
    <dgm:cxn modelId="{8AC64F47-1463-4D65-98D7-92530175E1FA}" type="presOf" srcId="{481CA0FB-7DD2-4F6B-A26F-592683A6A0D8}" destId="{5F6A2314-7A07-46A7-8B0D-98F348C26F3B}" srcOrd="0" destOrd="0" presId="urn:microsoft.com/office/officeart/2005/8/layout/cycle5"/>
    <dgm:cxn modelId="{27AE9041-CB09-440D-8C66-F0D1D7B6F6A9}" type="presOf" srcId="{CCEA56F1-05DE-8F46-AED8-3B6F5860BED3}" destId="{6ECAD2D9-6873-4ABD-95F7-6E6850B80532}" srcOrd="0" destOrd="0" presId="urn:microsoft.com/office/officeart/2005/8/layout/cycle5"/>
    <dgm:cxn modelId="{70D3786F-981B-4F96-B09E-E4AD12D518F9}" type="presOf" srcId="{32D4BD1C-8897-467C-9818-FF07A56B118A}" destId="{DCEE259D-8A10-4ADF-A42C-4778D5417222}" srcOrd="0" destOrd="0" presId="urn:microsoft.com/office/officeart/2005/8/layout/cycle5"/>
    <dgm:cxn modelId="{6FC7192F-6774-44AA-9CDA-294FA5DAF964}" type="presOf" srcId="{477A7F82-FC0D-4039-BC55-C9C8A65D21E6}" destId="{2405FBFB-7ADB-4792-A088-1CD0C52B9486}" srcOrd="0" destOrd="0" presId="urn:microsoft.com/office/officeart/2005/8/layout/cycle5"/>
    <dgm:cxn modelId="{73E56070-E544-40A9-9BC9-6F642D56D5C2}" type="presParOf" srcId="{2E85924F-A743-4C78-843B-325965588CCC}" destId="{5F6A2314-7A07-46A7-8B0D-98F348C26F3B}" srcOrd="0" destOrd="0" presId="urn:microsoft.com/office/officeart/2005/8/layout/cycle5"/>
    <dgm:cxn modelId="{217D2615-A9A9-4E01-9DCE-7AEEED8ACF5C}" type="presParOf" srcId="{2E85924F-A743-4C78-843B-325965588CCC}" destId="{A3C34C21-BAA0-4005-B386-3F4AD140AA8E}" srcOrd="1" destOrd="0" presId="urn:microsoft.com/office/officeart/2005/8/layout/cycle5"/>
    <dgm:cxn modelId="{E0AA21F5-47B9-4491-A7A7-AC6B5125258E}" type="presParOf" srcId="{2E85924F-A743-4C78-843B-325965588CCC}" destId="{8F7A413B-41C9-4BFD-A2CD-9BED86F77D3E}" srcOrd="2" destOrd="0" presId="urn:microsoft.com/office/officeart/2005/8/layout/cycle5"/>
    <dgm:cxn modelId="{A2EC6841-B7BA-4847-B1A3-9D365DAF4162}" type="presParOf" srcId="{2E85924F-A743-4C78-843B-325965588CCC}" destId="{DCEE259D-8A10-4ADF-A42C-4778D5417222}" srcOrd="3" destOrd="0" presId="urn:microsoft.com/office/officeart/2005/8/layout/cycle5"/>
    <dgm:cxn modelId="{4AC5F2C2-43E8-4593-BC4E-2E3C2512D340}" type="presParOf" srcId="{2E85924F-A743-4C78-843B-325965588CCC}" destId="{A460FAEC-E6B6-4800-9FEA-C02DD1BCF14C}" srcOrd="4" destOrd="0" presId="urn:microsoft.com/office/officeart/2005/8/layout/cycle5"/>
    <dgm:cxn modelId="{A523225E-700B-4138-B222-AF2E1CA54429}" type="presParOf" srcId="{2E85924F-A743-4C78-843B-325965588CCC}" destId="{63259D86-2905-46C6-BF3C-41B272DCB794}" srcOrd="5" destOrd="0" presId="urn:microsoft.com/office/officeart/2005/8/layout/cycle5"/>
    <dgm:cxn modelId="{10298FEA-E211-45D2-A1BC-EE54F9BDCE00}" type="presParOf" srcId="{2E85924F-A743-4C78-843B-325965588CCC}" destId="{2405FBFB-7ADB-4792-A088-1CD0C52B9486}" srcOrd="6" destOrd="0" presId="urn:microsoft.com/office/officeart/2005/8/layout/cycle5"/>
    <dgm:cxn modelId="{8C266861-BD12-4513-8DC2-285F14C03B4C}" type="presParOf" srcId="{2E85924F-A743-4C78-843B-325965588CCC}" destId="{CA58752D-7302-4B4C-8655-E7F16D75BB41}" srcOrd="7" destOrd="0" presId="urn:microsoft.com/office/officeart/2005/8/layout/cycle5"/>
    <dgm:cxn modelId="{7AED9761-49BF-4ADC-8AC1-6805B2124812}" type="presParOf" srcId="{2E85924F-A743-4C78-843B-325965588CCC}" destId="{50447618-222D-47B1-8906-C49E12B804EB}" srcOrd="8" destOrd="0" presId="urn:microsoft.com/office/officeart/2005/8/layout/cycle5"/>
    <dgm:cxn modelId="{D059BB81-79A9-4EFC-B543-4AF439E8A13F}" type="presParOf" srcId="{2E85924F-A743-4C78-843B-325965588CCC}" destId="{3395E023-6076-4CCD-891F-007A1E47C61A}" srcOrd="9" destOrd="0" presId="urn:microsoft.com/office/officeart/2005/8/layout/cycle5"/>
    <dgm:cxn modelId="{47F3CDFF-1217-4989-99E0-0B92086E9C33}" type="presParOf" srcId="{2E85924F-A743-4C78-843B-325965588CCC}" destId="{5A0066AE-8D35-4D64-BCD2-11F5A9336C19}" srcOrd="10" destOrd="0" presId="urn:microsoft.com/office/officeart/2005/8/layout/cycle5"/>
    <dgm:cxn modelId="{225DD395-DEFA-41DC-ACDE-21D5FEA0C492}" type="presParOf" srcId="{2E85924F-A743-4C78-843B-325965588CCC}" destId="{6ECAD2D9-6873-4ABD-95F7-6E6850B80532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DD1815-0E4B-4C19-8C5C-5A355480CF02}" type="doc">
      <dgm:prSet loTypeId="urn:microsoft.com/office/officeart/2005/8/layout/cycle5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81CA0FB-7DD2-4F6B-A26F-592683A6A0D8}">
      <dgm:prSet phldrT="[Texto]" custT="1"/>
      <dgm:spPr/>
      <dgm:t>
        <a:bodyPr/>
        <a:lstStyle/>
        <a:p>
          <a:r>
            <a:rPr lang="en-US" sz="2400" noProof="0" dirty="0" smtClean="0"/>
            <a:t>Implement or Change</a:t>
          </a:r>
          <a:endParaRPr lang="en-US" sz="2400" noProof="0" dirty="0"/>
        </a:p>
      </dgm:t>
    </dgm:pt>
    <dgm:pt modelId="{E1C71E71-C1D9-409D-AEAA-3912A8ED6032}" type="parTrans" cxnId="{989FAE85-CF8F-49B7-AAF1-3C647C7C1618}">
      <dgm:prSet/>
      <dgm:spPr/>
      <dgm:t>
        <a:bodyPr/>
        <a:lstStyle/>
        <a:p>
          <a:endParaRPr lang="en-US" noProof="0"/>
        </a:p>
      </dgm:t>
    </dgm:pt>
    <dgm:pt modelId="{05663A0B-CB97-4045-81B1-DFB1E4D843E7}" type="sibTrans" cxnId="{989FAE85-CF8F-49B7-AAF1-3C647C7C1618}">
      <dgm:prSet/>
      <dgm:spPr/>
      <dgm:t>
        <a:bodyPr/>
        <a:lstStyle/>
        <a:p>
          <a:endParaRPr lang="en-US" noProof="0"/>
        </a:p>
      </dgm:t>
    </dgm:pt>
    <dgm:pt modelId="{32D4BD1C-8897-467C-9818-FF07A56B118A}">
      <dgm:prSet phldrT="[Texto]" custT="1"/>
      <dgm:spPr/>
      <dgm:t>
        <a:bodyPr/>
        <a:lstStyle/>
        <a:p>
          <a:r>
            <a:rPr lang="en-US" sz="2400" noProof="0" dirty="0" smtClean="0"/>
            <a:t>Execution</a:t>
          </a:r>
          <a:endParaRPr lang="en-US" sz="2400" noProof="0" dirty="0"/>
        </a:p>
      </dgm:t>
    </dgm:pt>
    <dgm:pt modelId="{C46B02EA-0F42-4F2D-BE16-6614AB47C2B0}" type="parTrans" cxnId="{4E3373B8-8B95-45FB-8C0C-9870A14046DB}">
      <dgm:prSet/>
      <dgm:spPr/>
      <dgm:t>
        <a:bodyPr/>
        <a:lstStyle/>
        <a:p>
          <a:endParaRPr lang="en-US" noProof="0"/>
        </a:p>
      </dgm:t>
    </dgm:pt>
    <dgm:pt modelId="{499A6095-6AEC-4D86-AB45-A9B2FCFB18FF}" type="sibTrans" cxnId="{4E3373B8-8B95-45FB-8C0C-9870A14046DB}">
      <dgm:prSet/>
      <dgm:spPr/>
      <dgm:t>
        <a:bodyPr/>
        <a:lstStyle/>
        <a:p>
          <a:endParaRPr lang="en-US" noProof="0"/>
        </a:p>
      </dgm:t>
    </dgm:pt>
    <dgm:pt modelId="{477A7F82-FC0D-4039-BC55-C9C8A65D21E6}">
      <dgm:prSet phldrT="[Texto]" custT="1"/>
      <dgm:spPr/>
      <dgm:t>
        <a:bodyPr/>
        <a:lstStyle/>
        <a:p>
          <a:r>
            <a:rPr lang="en-US" sz="2400" noProof="0" dirty="0" smtClean="0"/>
            <a:t>Analysis</a:t>
          </a:r>
          <a:endParaRPr lang="en-US" sz="2400" noProof="0" dirty="0"/>
        </a:p>
      </dgm:t>
    </dgm:pt>
    <dgm:pt modelId="{C59AC005-9F9C-4ADD-AE29-BEC77EDE264A}" type="parTrans" cxnId="{DE3C80B0-5712-49D3-B66A-55B7E08B3BCC}">
      <dgm:prSet/>
      <dgm:spPr/>
      <dgm:t>
        <a:bodyPr/>
        <a:lstStyle/>
        <a:p>
          <a:endParaRPr lang="en-US" noProof="0"/>
        </a:p>
      </dgm:t>
    </dgm:pt>
    <dgm:pt modelId="{CC961493-07BC-4146-B2BD-6C203F042B3A}" type="sibTrans" cxnId="{DE3C80B0-5712-49D3-B66A-55B7E08B3BCC}">
      <dgm:prSet/>
      <dgm:spPr/>
      <dgm:t>
        <a:bodyPr/>
        <a:lstStyle/>
        <a:p>
          <a:endParaRPr lang="en-US" noProof="0"/>
        </a:p>
      </dgm:t>
    </dgm:pt>
    <dgm:pt modelId="{B2064B47-F820-884E-9DD8-05B8547DB883}">
      <dgm:prSet phldrT="[Texto]" custT="1"/>
      <dgm:spPr/>
      <dgm:t>
        <a:bodyPr/>
        <a:lstStyle/>
        <a:p>
          <a:r>
            <a:rPr lang="en-US" sz="2400" noProof="0" dirty="0" smtClean="0"/>
            <a:t>Hypothesis</a:t>
          </a:r>
          <a:endParaRPr lang="en-US" sz="2400" noProof="0" dirty="0"/>
        </a:p>
      </dgm:t>
    </dgm:pt>
    <dgm:pt modelId="{C87B4965-5BEB-CC43-B79E-AA89C8CF173F}" type="parTrans" cxnId="{34C9EF8E-D25C-5143-A7B8-BCF5E42B9DEC}">
      <dgm:prSet/>
      <dgm:spPr/>
      <dgm:t>
        <a:bodyPr/>
        <a:lstStyle/>
        <a:p>
          <a:endParaRPr lang="en-US"/>
        </a:p>
      </dgm:t>
    </dgm:pt>
    <dgm:pt modelId="{CCEA56F1-05DE-8F46-AED8-3B6F5860BED3}" type="sibTrans" cxnId="{34C9EF8E-D25C-5143-A7B8-BCF5E42B9DEC}">
      <dgm:prSet/>
      <dgm:spPr/>
      <dgm:t>
        <a:bodyPr/>
        <a:lstStyle/>
        <a:p>
          <a:endParaRPr lang="en-US"/>
        </a:p>
      </dgm:t>
    </dgm:pt>
    <dgm:pt modelId="{2E85924F-A743-4C78-843B-325965588CCC}" type="pres">
      <dgm:prSet presAssocID="{BFDD1815-0E4B-4C19-8C5C-5A355480CF0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F6A2314-7A07-46A7-8B0D-98F348C26F3B}" type="pres">
      <dgm:prSet presAssocID="{481CA0FB-7DD2-4F6B-A26F-592683A6A0D8}" presName="node" presStyleLbl="node1" presStyleIdx="0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3C34C21-BAA0-4005-B386-3F4AD140AA8E}" type="pres">
      <dgm:prSet presAssocID="{481CA0FB-7DD2-4F6B-A26F-592683A6A0D8}" presName="spNode" presStyleCnt="0"/>
      <dgm:spPr/>
    </dgm:pt>
    <dgm:pt modelId="{8F7A413B-41C9-4BFD-A2CD-9BED86F77D3E}" type="pres">
      <dgm:prSet presAssocID="{05663A0B-CB97-4045-81B1-DFB1E4D843E7}" presName="sibTrans" presStyleLbl="sibTrans1D1" presStyleIdx="0" presStyleCnt="4"/>
      <dgm:spPr/>
      <dgm:t>
        <a:bodyPr/>
        <a:lstStyle/>
        <a:p>
          <a:endParaRPr lang="pt-BR"/>
        </a:p>
      </dgm:t>
    </dgm:pt>
    <dgm:pt modelId="{DCEE259D-8A10-4ADF-A42C-4778D5417222}" type="pres">
      <dgm:prSet presAssocID="{32D4BD1C-8897-467C-9818-FF07A56B118A}" presName="node" presStyleLbl="node1" presStyleIdx="1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460FAEC-E6B6-4800-9FEA-C02DD1BCF14C}" type="pres">
      <dgm:prSet presAssocID="{32D4BD1C-8897-467C-9818-FF07A56B118A}" presName="spNode" presStyleCnt="0"/>
      <dgm:spPr/>
    </dgm:pt>
    <dgm:pt modelId="{63259D86-2905-46C6-BF3C-41B272DCB794}" type="pres">
      <dgm:prSet presAssocID="{499A6095-6AEC-4D86-AB45-A9B2FCFB18FF}" presName="sibTrans" presStyleLbl="sibTrans1D1" presStyleIdx="1" presStyleCnt="4"/>
      <dgm:spPr/>
      <dgm:t>
        <a:bodyPr/>
        <a:lstStyle/>
        <a:p>
          <a:endParaRPr lang="pt-BR"/>
        </a:p>
      </dgm:t>
    </dgm:pt>
    <dgm:pt modelId="{2405FBFB-7ADB-4792-A088-1CD0C52B9486}" type="pres">
      <dgm:prSet presAssocID="{477A7F82-FC0D-4039-BC55-C9C8A65D21E6}" presName="node" presStyleLbl="node1" presStyleIdx="2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58752D-7302-4B4C-8655-E7F16D75BB41}" type="pres">
      <dgm:prSet presAssocID="{477A7F82-FC0D-4039-BC55-C9C8A65D21E6}" presName="spNode" presStyleCnt="0"/>
      <dgm:spPr/>
    </dgm:pt>
    <dgm:pt modelId="{50447618-222D-47B1-8906-C49E12B804EB}" type="pres">
      <dgm:prSet presAssocID="{CC961493-07BC-4146-B2BD-6C203F042B3A}" presName="sibTrans" presStyleLbl="sibTrans1D1" presStyleIdx="2" presStyleCnt="4"/>
      <dgm:spPr/>
      <dgm:t>
        <a:bodyPr/>
        <a:lstStyle/>
        <a:p>
          <a:endParaRPr lang="pt-BR"/>
        </a:p>
      </dgm:t>
    </dgm:pt>
    <dgm:pt modelId="{3395E023-6076-4CCD-891F-007A1E47C61A}" type="pres">
      <dgm:prSet presAssocID="{B2064B47-F820-884E-9DD8-05B8547DB883}" presName="node" presStyleLbl="node1" presStyleIdx="3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0066AE-8D35-4D64-BCD2-11F5A9336C19}" type="pres">
      <dgm:prSet presAssocID="{B2064B47-F820-884E-9DD8-05B8547DB883}" presName="spNode" presStyleCnt="0"/>
      <dgm:spPr/>
    </dgm:pt>
    <dgm:pt modelId="{6ECAD2D9-6873-4ABD-95F7-6E6850B80532}" type="pres">
      <dgm:prSet presAssocID="{CCEA56F1-05DE-8F46-AED8-3B6F5860BED3}" presName="sibTrans" presStyleLbl="sibTrans1D1" presStyleIdx="3" presStyleCnt="4"/>
      <dgm:spPr/>
      <dgm:t>
        <a:bodyPr/>
        <a:lstStyle/>
        <a:p>
          <a:endParaRPr lang="pt-BR"/>
        </a:p>
      </dgm:t>
    </dgm:pt>
  </dgm:ptLst>
  <dgm:cxnLst>
    <dgm:cxn modelId="{4E3373B8-8B95-45FB-8C0C-9870A14046DB}" srcId="{BFDD1815-0E4B-4C19-8C5C-5A355480CF02}" destId="{32D4BD1C-8897-467C-9818-FF07A56B118A}" srcOrd="1" destOrd="0" parTransId="{C46B02EA-0F42-4F2D-BE16-6614AB47C2B0}" sibTransId="{499A6095-6AEC-4D86-AB45-A9B2FCFB18FF}"/>
    <dgm:cxn modelId="{34C9EF8E-D25C-5143-A7B8-BCF5E42B9DEC}" srcId="{BFDD1815-0E4B-4C19-8C5C-5A355480CF02}" destId="{B2064B47-F820-884E-9DD8-05B8547DB883}" srcOrd="3" destOrd="0" parTransId="{C87B4965-5BEB-CC43-B79E-AA89C8CF173F}" sibTransId="{CCEA56F1-05DE-8F46-AED8-3B6F5860BED3}"/>
    <dgm:cxn modelId="{6D568690-DE9D-4D61-BA15-73A64659251E}" type="presOf" srcId="{32D4BD1C-8897-467C-9818-FF07A56B118A}" destId="{DCEE259D-8A10-4ADF-A42C-4778D5417222}" srcOrd="0" destOrd="0" presId="urn:microsoft.com/office/officeart/2005/8/layout/cycle5"/>
    <dgm:cxn modelId="{440E8B25-8279-462E-BA82-8CC5B0F41DC5}" type="presOf" srcId="{499A6095-6AEC-4D86-AB45-A9B2FCFB18FF}" destId="{63259D86-2905-46C6-BF3C-41B272DCB794}" srcOrd="0" destOrd="0" presId="urn:microsoft.com/office/officeart/2005/8/layout/cycle5"/>
    <dgm:cxn modelId="{989FAE85-CF8F-49B7-AAF1-3C647C7C1618}" srcId="{BFDD1815-0E4B-4C19-8C5C-5A355480CF02}" destId="{481CA0FB-7DD2-4F6B-A26F-592683A6A0D8}" srcOrd="0" destOrd="0" parTransId="{E1C71E71-C1D9-409D-AEAA-3912A8ED6032}" sibTransId="{05663A0B-CB97-4045-81B1-DFB1E4D843E7}"/>
    <dgm:cxn modelId="{25063076-91CC-4161-A0B1-6535F2941853}" type="presOf" srcId="{477A7F82-FC0D-4039-BC55-C9C8A65D21E6}" destId="{2405FBFB-7ADB-4792-A088-1CD0C52B9486}" srcOrd="0" destOrd="0" presId="urn:microsoft.com/office/officeart/2005/8/layout/cycle5"/>
    <dgm:cxn modelId="{9AC15EC8-EC7F-4A10-B199-16F43E026689}" type="presOf" srcId="{05663A0B-CB97-4045-81B1-DFB1E4D843E7}" destId="{8F7A413B-41C9-4BFD-A2CD-9BED86F77D3E}" srcOrd="0" destOrd="0" presId="urn:microsoft.com/office/officeart/2005/8/layout/cycle5"/>
    <dgm:cxn modelId="{2706CCB9-9871-43EE-B2AC-F8BE8896E197}" type="presOf" srcId="{481CA0FB-7DD2-4F6B-A26F-592683A6A0D8}" destId="{5F6A2314-7A07-46A7-8B0D-98F348C26F3B}" srcOrd="0" destOrd="0" presId="urn:microsoft.com/office/officeart/2005/8/layout/cycle5"/>
    <dgm:cxn modelId="{40241E36-DEE3-43BD-B32A-1462B8FFF241}" type="presOf" srcId="{B2064B47-F820-884E-9DD8-05B8547DB883}" destId="{3395E023-6076-4CCD-891F-007A1E47C61A}" srcOrd="0" destOrd="0" presId="urn:microsoft.com/office/officeart/2005/8/layout/cycle5"/>
    <dgm:cxn modelId="{FB1FDB9E-0605-4F4B-A3C2-FFE302CF3372}" type="presOf" srcId="{BFDD1815-0E4B-4C19-8C5C-5A355480CF02}" destId="{2E85924F-A743-4C78-843B-325965588CCC}" srcOrd="0" destOrd="0" presId="urn:microsoft.com/office/officeart/2005/8/layout/cycle5"/>
    <dgm:cxn modelId="{DE3C80B0-5712-49D3-B66A-55B7E08B3BCC}" srcId="{BFDD1815-0E4B-4C19-8C5C-5A355480CF02}" destId="{477A7F82-FC0D-4039-BC55-C9C8A65D21E6}" srcOrd="2" destOrd="0" parTransId="{C59AC005-9F9C-4ADD-AE29-BEC77EDE264A}" sibTransId="{CC961493-07BC-4146-B2BD-6C203F042B3A}"/>
    <dgm:cxn modelId="{ACDB9086-0C28-44A5-A19A-9A9D9B848A4F}" type="presOf" srcId="{CC961493-07BC-4146-B2BD-6C203F042B3A}" destId="{50447618-222D-47B1-8906-C49E12B804EB}" srcOrd="0" destOrd="0" presId="urn:microsoft.com/office/officeart/2005/8/layout/cycle5"/>
    <dgm:cxn modelId="{05C0D583-09DC-4E6B-8E93-7623E85CDAB1}" type="presOf" srcId="{CCEA56F1-05DE-8F46-AED8-3B6F5860BED3}" destId="{6ECAD2D9-6873-4ABD-95F7-6E6850B80532}" srcOrd="0" destOrd="0" presId="urn:microsoft.com/office/officeart/2005/8/layout/cycle5"/>
    <dgm:cxn modelId="{B1FDEE4E-CE4A-466E-9E6B-3451E856D361}" type="presParOf" srcId="{2E85924F-A743-4C78-843B-325965588CCC}" destId="{5F6A2314-7A07-46A7-8B0D-98F348C26F3B}" srcOrd="0" destOrd="0" presId="urn:microsoft.com/office/officeart/2005/8/layout/cycle5"/>
    <dgm:cxn modelId="{025F9B29-9BDC-41BC-B501-9775A56A4B23}" type="presParOf" srcId="{2E85924F-A743-4C78-843B-325965588CCC}" destId="{A3C34C21-BAA0-4005-B386-3F4AD140AA8E}" srcOrd="1" destOrd="0" presId="urn:microsoft.com/office/officeart/2005/8/layout/cycle5"/>
    <dgm:cxn modelId="{B73CD169-D396-466C-8FD8-20764A5E71A9}" type="presParOf" srcId="{2E85924F-A743-4C78-843B-325965588CCC}" destId="{8F7A413B-41C9-4BFD-A2CD-9BED86F77D3E}" srcOrd="2" destOrd="0" presId="urn:microsoft.com/office/officeart/2005/8/layout/cycle5"/>
    <dgm:cxn modelId="{43AC12C5-E8CC-4709-A2DB-97B292B2EB2E}" type="presParOf" srcId="{2E85924F-A743-4C78-843B-325965588CCC}" destId="{DCEE259D-8A10-4ADF-A42C-4778D5417222}" srcOrd="3" destOrd="0" presId="urn:microsoft.com/office/officeart/2005/8/layout/cycle5"/>
    <dgm:cxn modelId="{EC6DF012-0017-4A31-8628-3A994BF3FF69}" type="presParOf" srcId="{2E85924F-A743-4C78-843B-325965588CCC}" destId="{A460FAEC-E6B6-4800-9FEA-C02DD1BCF14C}" srcOrd="4" destOrd="0" presId="urn:microsoft.com/office/officeart/2005/8/layout/cycle5"/>
    <dgm:cxn modelId="{FE289A9B-C374-423B-8CBD-0F6EDDCB2A52}" type="presParOf" srcId="{2E85924F-A743-4C78-843B-325965588CCC}" destId="{63259D86-2905-46C6-BF3C-41B272DCB794}" srcOrd="5" destOrd="0" presId="urn:microsoft.com/office/officeart/2005/8/layout/cycle5"/>
    <dgm:cxn modelId="{8728770F-73CF-4C3D-BA1D-BC550DEB19F2}" type="presParOf" srcId="{2E85924F-A743-4C78-843B-325965588CCC}" destId="{2405FBFB-7ADB-4792-A088-1CD0C52B9486}" srcOrd="6" destOrd="0" presId="urn:microsoft.com/office/officeart/2005/8/layout/cycle5"/>
    <dgm:cxn modelId="{3AD50129-1994-42AD-9196-015AB2DFB7C2}" type="presParOf" srcId="{2E85924F-A743-4C78-843B-325965588CCC}" destId="{CA58752D-7302-4B4C-8655-E7F16D75BB41}" srcOrd="7" destOrd="0" presId="urn:microsoft.com/office/officeart/2005/8/layout/cycle5"/>
    <dgm:cxn modelId="{E321D1F9-59CF-45E2-A5DC-FBFE052327D5}" type="presParOf" srcId="{2E85924F-A743-4C78-843B-325965588CCC}" destId="{50447618-222D-47B1-8906-C49E12B804EB}" srcOrd="8" destOrd="0" presId="urn:microsoft.com/office/officeart/2005/8/layout/cycle5"/>
    <dgm:cxn modelId="{5626CBC0-52B3-4618-A27B-958F98CC1A7B}" type="presParOf" srcId="{2E85924F-A743-4C78-843B-325965588CCC}" destId="{3395E023-6076-4CCD-891F-007A1E47C61A}" srcOrd="9" destOrd="0" presId="urn:microsoft.com/office/officeart/2005/8/layout/cycle5"/>
    <dgm:cxn modelId="{653CEED8-C5D7-4ED2-A4A3-FEA0A1844B8F}" type="presParOf" srcId="{2E85924F-A743-4C78-843B-325965588CCC}" destId="{5A0066AE-8D35-4D64-BCD2-11F5A9336C19}" srcOrd="10" destOrd="0" presId="urn:microsoft.com/office/officeart/2005/8/layout/cycle5"/>
    <dgm:cxn modelId="{11F91E73-8A0E-4CC0-9D36-BD4BFA122763}" type="presParOf" srcId="{2E85924F-A743-4C78-843B-325965588CCC}" destId="{6ECAD2D9-6873-4ABD-95F7-6E6850B80532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DD1815-0E4B-4C19-8C5C-5A355480CF02}" type="doc">
      <dgm:prSet loTypeId="urn:microsoft.com/office/officeart/2005/8/layout/cycle5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81CA0FB-7DD2-4F6B-A26F-592683A6A0D8}">
      <dgm:prSet phldrT="[Texto]" custT="1"/>
      <dgm:spPr/>
      <dgm:t>
        <a:bodyPr/>
        <a:lstStyle/>
        <a:p>
          <a:r>
            <a:rPr lang="en-US" sz="2400" noProof="0" dirty="0" smtClean="0"/>
            <a:t>Change</a:t>
          </a:r>
          <a:endParaRPr lang="en-US" sz="2400" noProof="0" dirty="0"/>
        </a:p>
      </dgm:t>
    </dgm:pt>
    <dgm:pt modelId="{E1C71E71-C1D9-409D-AEAA-3912A8ED6032}" type="parTrans" cxnId="{989FAE85-CF8F-49B7-AAF1-3C647C7C1618}">
      <dgm:prSet/>
      <dgm:spPr/>
      <dgm:t>
        <a:bodyPr/>
        <a:lstStyle/>
        <a:p>
          <a:endParaRPr lang="en-US" noProof="0"/>
        </a:p>
      </dgm:t>
    </dgm:pt>
    <dgm:pt modelId="{05663A0B-CB97-4045-81B1-DFB1E4D843E7}" type="sibTrans" cxnId="{989FAE85-CF8F-49B7-AAF1-3C647C7C1618}">
      <dgm:prSet/>
      <dgm:spPr/>
      <dgm:t>
        <a:bodyPr/>
        <a:lstStyle/>
        <a:p>
          <a:endParaRPr lang="en-US" noProof="0"/>
        </a:p>
      </dgm:t>
    </dgm:pt>
    <dgm:pt modelId="{32D4BD1C-8897-467C-9818-FF07A56B118A}">
      <dgm:prSet phldrT="[Texto]" custT="1"/>
      <dgm:spPr/>
      <dgm:t>
        <a:bodyPr/>
        <a:lstStyle/>
        <a:p>
          <a:r>
            <a:rPr lang="en-US" sz="2400" noProof="0" dirty="0" smtClean="0"/>
            <a:t>Execution</a:t>
          </a:r>
          <a:endParaRPr lang="en-US" sz="2400" noProof="0" dirty="0"/>
        </a:p>
      </dgm:t>
    </dgm:pt>
    <dgm:pt modelId="{C46B02EA-0F42-4F2D-BE16-6614AB47C2B0}" type="parTrans" cxnId="{4E3373B8-8B95-45FB-8C0C-9870A14046DB}">
      <dgm:prSet/>
      <dgm:spPr/>
      <dgm:t>
        <a:bodyPr/>
        <a:lstStyle/>
        <a:p>
          <a:endParaRPr lang="en-US" noProof="0"/>
        </a:p>
      </dgm:t>
    </dgm:pt>
    <dgm:pt modelId="{499A6095-6AEC-4D86-AB45-A9B2FCFB18FF}" type="sibTrans" cxnId="{4E3373B8-8B95-45FB-8C0C-9870A14046DB}">
      <dgm:prSet/>
      <dgm:spPr/>
      <dgm:t>
        <a:bodyPr/>
        <a:lstStyle/>
        <a:p>
          <a:endParaRPr lang="en-US" noProof="0"/>
        </a:p>
      </dgm:t>
    </dgm:pt>
    <dgm:pt modelId="{477A7F82-FC0D-4039-BC55-C9C8A65D21E6}">
      <dgm:prSet phldrT="[Texto]" custT="1"/>
      <dgm:spPr/>
      <dgm:t>
        <a:bodyPr/>
        <a:lstStyle/>
        <a:p>
          <a:r>
            <a:rPr lang="en-US" sz="2400" noProof="0" dirty="0" smtClean="0"/>
            <a:t>Analysis</a:t>
          </a:r>
          <a:endParaRPr lang="en-US" sz="2400" noProof="0" dirty="0"/>
        </a:p>
      </dgm:t>
    </dgm:pt>
    <dgm:pt modelId="{C59AC005-9F9C-4ADD-AE29-BEC77EDE264A}" type="parTrans" cxnId="{DE3C80B0-5712-49D3-B66A-55B7E08B3BCC}">
      <dgm:prSet/>
      <dgm:spPr/>
      <dgm:t>
        <a:bodyPr/>
        <a:lstStyle/>
        <a:p>
          <a:endParaRPr lang="en-US" noProof="0"/>
        </a:p>
      </dgm:t>
    </dgm:pt>
    <dgm:pt modelId="{CC961493-07BC-4146-B2BD-6C203F042B3A}" type="sibTrans" cxnId="{DE3C80B0-5712-49D3-B66A-55B7E08B3BCC}">
      <dgm:prSet/>
      <dgm:spPr/>
      <dgm:t>
        <a:bodyPr/>
        <a:lstStyle/>
        <a:p>
          <a:endParaRPr lang="en-US" noProof="0"/>
        </a:p>
      </dgm:t>
    </dgm:pt>
    <dgm:pt modelId="{B2064B47-F820-884E-9DD8-05B8547DB883}">
      <dgm:prSet phldrT="[Texto]" custT="1"/>
      <dgm:spPr/>
      <dgm:t>
        <a:bodyPr/>
        <a:lstStyle/>
        <a:p>
          <a:r>
            <a:rPr lang="en-US" sz="2400" noProof="0" dirty="0" smtClean="0"/>
            <a:t>Hypothesis</a:t>
          </a:r>
          <a:endParaRPr lang="en-US" sz="2400" noProof="0" dirty="0"/>
        </a:p>
      </dgm:t>
    </dgm:pt>
    <dgm:pt modelId="{C87B4965-5BEB-CC43-B79E-AA89C8CF173F}" type="parTrans" cxnId="{34C9EF8E-D25C-5143-A7B8-BCF5E42B9DEC}">
      <dgm:prSet/>
      <dgm:spPr/>
      <dgm:t>
        <a:bodyPr/>
        <a:lstStyle/>
        <a:p>
          <a:endParaRPr lang="en-US"/>
        </a:p>
      </dgm:t>
    </dgm:pt>
    <dgm:pt modelId="{CCEA56F1-05DE-8F46-AED8-3B6F5860BED3}" type="sibTrans" cxnId="{34C9EF8E-D25C-5143-A7B8-BCF5E42B9DEC}">
      <dgm:prSet/>
      <dgm:spPr/>
      <dgm:t>
        <a:bodyPr/>
        <a:lstStyle/>
        <a:p>
          <a:endParaRPr lang="en-US"/>
        </a:p>
      </dgm:t>
    </dgm:pt>
    <dgm:pt modelId="{2E85924F-A743-4C78-843B-325965588CCC}" type="pres">
      <dgm:prSet presAssocID="{BFDD1815-0E4B-4C19-8C5C-5A355480CF0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F6A2314-7A07-46A7-8B0D-98F348C26F3B}" type="pres">
      <dgm:prSet presAssocID="{481CA0FB-7DD2-4F6B-A26F-592683A6A0D8}" presName="node" presStyleLbl="node1" presStyleIdx="0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3C34C21-BAA0-4005-B386-3F4AD140AA8E}" type="pres">
      <dgm:prSet presAssocID="{481CA0FB-7DD2-4F6B-A26F-592683A6A0D8}" presName="spNode" presStyleCnt="0"/>
      <dgm:spPr/>
    </dgm:pt>
    <dgm:pt modelId="{8F7A413B-41C9-4BFD-A2CD-9BED86F77D3E}" type="pres">
      <dgm:prSet presAssocID="{05663A0B-CB97-4045-81B1-DFB1E4D843E7}" presName="sibTrans" presStyleLbl="sibTrans1D1" presStyleIdx="0" presStyleCnt="4"/>
      <dgm:spPr/>
      <dgm:t>
        <a:bodyPr/>
        <a:lstStyle/>
        <a:p>
          <a:endParaRPr lang="pt-BR"/>
        </a:p>
      </dgm:t>
    </dgm:pt>
    <dgm:pt modelId="{DCEE259D-8A10-4ADF-A42C-4778D5417222}" type="pres">
      <dgm:prSet presAssocID="{32D4BD1C-8897-467C-9818-FF07A56B118A}" presName="node" presStyleLbl="node1" presStyleIdx="1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460FAEC-E6B6-4800-9FEA-C02DD1BCF14C}" type="pres">
      <dgm:prSet presAssocID="{32D4BD1C-8897-467C-9818-FF07A56B118A}" presName="spNode" presStyleCnt="0"/>
      <dgm:spPr/>
    </dgm:pt>
    <dgm:pt modelId="{63259D86-2905-46C6-BF3C-41B272DCB794}" type="pres">
      <dgm:prSet presAssocID="{499A6095-6AEC-4D86-AB45-A9B2FCFB18FF}" presName="sibTrans" presStyleLbl="sibTrans1D1" presStyleIdx="1" presStyleCnt="4"/>
      <dgm:spPr/>
      <dgm:t>
        <a:bodyPr/>
        <a:lstStyle/>
        <a:p>
          <a:endParaRPr lang="pt-BR"/>
        </a:p>
      </dgm:t>
    </dgm:pt>
    <dgm:pt modelId="{2405FBFB-7ADB-4792-A088-1CD0C52B9486}" type="pres">
      <dgm:prSet presAssocID="{477A7F82-FC0D-4039-BC55-C9C8A65D21E6}" presName="node" presStyleLbl="node1" presStyleIdx="2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58752D-7302-4B4C-8655-E7F16D75BB41}" type="pres">
      <dgm:prSet presAssocID="{477A7F82-FC0D-4039-BC55-C9C8A65D21E6}" presName="spNode" presStyleCnt="0"/>
      <dgm:spPr/>
    </dgm:pt>
    <dgm:pt modelId="{50447618-222D-47B1-8906-C49E12B804EB}" type="pres">
      <dgm:prSet presAssocID="{CC961493-07BC-4146-B2BD-6C203F042B3A}" presName="sibTrans" presStyleLbl="sibTrans1D1" presStyleIdx="2" presStyleCnt="4"/>
      <dgm:spPr/>
      <dgm:t>
        <a:bodyPr/>
        <a:lstStyle/>
        <a:p>
          <a:endParaRPr lang="pt-BR"/>
        </a:p>
      </dgm:t>
    </dgm:pt>
    <dgm:pt modelId="{3395E023-6076-4CCD-891F-007A1E47C61A}" type="pres">
      <dgm:prSet presAssocID="{B2064B47-F820-884E-9DD8-05B8547DB883}" presName="node" presStyleLbl="node1" presStyleIdx="3" presStyleCnt="4" custScaleX="13012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0066AE-8D35-4D64-BCD2-11F5A9336C19}" type="pres">
      <dgm:prSet presAssocID="{B2064B47-F820-884E-9DD8-05B8547DB883}" presName="spNode" presStyleCnt="0"/>
      <dgm:spPr/>
    </dgm:pt>
    <dgm:pt modelId="{6ECAD2D9-6873-4ABD-95F7-6E6850B80532}" type="pres">
      <dgm:prSet presAssocID="{CCEA56F1-05DE-8F46-AED8-3B6F5860BED3}" presName="sibTrans" presStyleLbl="sibTrans1D1" presStyleIdx="3" presStyleCnt="4"/>
      <dgm:spPr/>
      <dgm:t>
        <a:bodyPr/>
        <a:lstStyle/>
        <a:p>
          <a:endParaRPr lang="pt-BR"/>
        </a:p>
      </dgm:t>
    </dgm:pt>
  </dgm:ptLst>
  <dgm:cxnLst>
    <dgm:cxn modelId="{5707EE1E-AC15-4EBC-8D42-20C978DED54E}" type="presOf" srcId="{CC961493-07BC-4146-B2BD-6C203F042B3A}" destId="{50447618-222D-47B1-8906-C49E12B804EB}" srcOrd="0" destOrd="0" presId="urn:microsoft.com/office/officeart/2005/8/layout/cycle5"/>
    <dgm:cxn modelId="{3B88064A-7D7F-4C85-81EA-2FA3FC964023}" type="presOf" srcId="{05663A0B-CB97-4045-81B1-DFB1E4D843E7}" destId="{8F7A413B-41C9-4BFD-A2CD-9BED86F77D3E}" srcOrd="0" destOrd="0" presId="urn:microsoft.com/office/officeart/2005/8/layout/cycle5"/>
    <dgm:cxn modelId="{4E3373B8-8B95-45FB-8C0C-9870A14046DB}" srcId="{BFDD1815-0E4B-4C19-8C5C-5A355480CF02}" destId="{32D4BD1C-8897-467C-9818-FF07A56B118A}" srcOrd="1" destOrd="0" parTransId="{C46B02EA-0F42-4F2D-BE16-6614AB47C2B0}" sibTransId="{499A6095-6AEC-4D86-AB45-A9B2FCFB18FF}"/>
    <dgm:cxn modelId="{531C229B-4A76-483C-A149-0887B073D026}" type="presOf" srcId="{B2064B47-F820-884E-9DD8-05B8547DB883}" destId="{3395E023-6076-4CCD-891F-007A1E47C61A}" srcOrd="0" destOrd="0" presId="urn:microsoft.com/office/officeart/2005/8/layout/cycle5"/>
    <dgm:cxn modelId="{34C9EF8E-D25C-5143-A7B8-BCF5E42B9DEC}" srcId="{BFDD1815-0E4B-4C19-8C5C-5A355480CF02}" destId="{B2064B47-F820-884E-9DD8-05B8547DB883}" srcOrd="3" destOrd="0" parTransId="{C87B4965-5BEB-CC43-B79E-AA89C8CF173F}" sibTransId="{CCEA56F1-05DE-8F46-AED8-3B6F5860BED3}"/>
    <dgm:cxn modelId="{7F8C1629-1BBC-45ED-AE74-3F57A3519040}" type="presOf" srcId="{CCEA56F1-05DE-8F46-AED8-3B6F5860BED3}" destId="{6ECAD2D9-6873-4ABD-95F7-6E6850B80532}" srcOrd="0" destOrd="0" presId="urn:microsoft.com/office/officeart/2005/8/layout/cycle5"/>
    <dgm:cxn modelId="{DE3C80B0-5712-49D3-B66A-55B7E08B3BCC}" srcId="{BFDD1815-0E4B-4C19-8C5C-5A355480CF02}" destId="{477A7F82-FC0D-4039-BC55-C9C8A65D21E6}" srcOrd="2" destOrd="0" parTransId="{C59AC005-9F9C-4ADD-AE29-BEC77EDE264A}" sibTransId="{CC961493-07BC-4146-B2BD-6C203F042B3A}"/>
    <dgm:cxn modelId="{5A05121B-94BB-4D26-85DB-55A06C5E7D01}" type="presOf" srcId="{481CA0FB-7DD2-4F6B-A26F-592683A6A0D8}" destId="{5F6A2314-7A07-46A7-8B0D-98F348C26F3B}" srcOrd="0" destOrd="0" presId="urn:microsoft.com/office/officeart/2005/8/layout/cycle5"/>
    <dgm:cxn modelId="{989FAE85-CF8F-49B7-AAF1-3C647C7C1618}" srcId="{BFDD1815-0E4B-4C19-8C5C-5A355480CF02}" destId="{481CA0FB-7DD2-4F6B-A26F-592683A6A0D8}" srcOrd="0" destOrd="0" parTransId="{E1C71E71-C1D9-409D-AEAA-3912A8ED6032}" sibTransId="{05663A0B-CB97-4045-81B1-DFB1E4D843E7}"/>
    <dgm:cxn modelId="{EF3AA915-B9F8-4682-8673-9BB2C99CB2CA}" type="presOf" srcId="{477A7F82-FC0D-4039-BC55-C9C8A65D21E6}" destId="{2405FBFB-7ADB-4792-A088-1CD0C52B9486}" srcOrd="0" destOrd="0" presId="urn:microsoft.com/office/officeart/2005/8/layout/cycle5"/>
    <dgm:cxn modelId="{08B3368A-22B0-433A-BE48-EF680263C0E3}" type="presOf" srcId="{32D4BD1C-8897-467C-9818-FF07A56B118A}" destId="{DCEE259D-8A10-4ADF-A42C-4778D5417222}" srcOrd="0" destOrd="0" presId="urn:microsoft.com/office/officeart/2005/8/layout/cycle5"/>
    <dgm:cxn modelId="{62144BFA-242D-407F-8855-D5775F88A161}" type="presOf" srcId="{BFDD1815-0E4B-4C19-8C5C-5A355480CF02}" destId="{2E85924F-A743-4C78-843B-325965588CCC}" srcOrd="0" destOrd="0" presId="urn:microsoft.com/office/officeart/2005/8/layout/cycle5"/>
    <dgm:cxn modelId="{681A0ABB-8FDA-4A5F-9E08-390AA3A617F8}" type="presOf" srcId="{499A6095-6AEC-4D86-AB45-A9B2FCFB18FF}" destId="{63259D86-2905-46C6-BF3C-41B272DCB794}" srcOrd="0" destOrd="0" presId="urn:microsoft.com/office/officeart/2005/8/layout/cycle5"/>
    <dgm:cxn modelId="{3684ADC6-A6C4-419F-8FE7-680E88612115}" type="presParOf" srcId="{2E85924F-A743-4C78-843B-325965588CCC}" destId="{5F6A2314-7A07-46A7-8B0D-98F348C26F3B}" srcOrd="0" destOrd="0" presId="urn:microsoft.com/office/officeart/2005/8/layout/cycle5"/>
    <dgm:cxn modelId="{6A5E57FC-B329-4755-B23D-220F69EDF7B2}" type="presParOf" srcId="{2E85924F-A743-4C78-843B-325965588CCC}" destId="{A3C34C21-BAA0-4005-B386-3F4AD140AA8E}" srcOrd="1" destOrd="0" presId="urn:microsoft.com/office/officeart/2005/8/layout/cycle5"/>
    <dgm:cxn modelId="{720FDA75-3F12-4038-8BD6-54EDF93D3AB8}" type="presParOf" srcId="{2E85924F-A743-4C78-843B-325965588CCC}" destId="{8F7A413B-41C9-4BFD-A2CD-9BED86F77D3E}" srcOrd="2" destOrd="0" presId="urn:microsoft.com/office/officeart/2005/8/layout/cycle5"/>
    <dgm:cxn modelId="{D89CD1D7-657D-46B9-947E-90179F2F9B7F}" type="presParOf" srcId="{2E85924F-A743-4C78-843B-325965588CCC}" destId="{DCEE259D-8A10-4ADF-A42C-4778D5417222}" srcOrd="3" destOrd="0" presId="urn:microsoft.com/office/officeart/2005/8/layout/cycle5"/>
    <dgm:cxn modelId="{6002B4F3-C8CE-45AF-BD7B-73D79C60FA67}" type="presParOf" srcId="{2E85924F-A743-4C78-843B-325965588CCC}" destId="{A460FAEC-E6B6-4800-9FEA-C02DD1BCF14C}" srcOrd="4" destOrd="0" presId="urn:microsoft.com/office/officeart/2005/8/layout/cycle5"/>
    <dgm:cxn modelId="{AC043295-3AC6-4C9D-8497-78A7499E4EB2}" type="presParOf" srcId="{2E85924F-A743-4C78-843B-325965588CCC}" destId="{63259D86-2905-46C6-BF3C-41B272DCB794}" srcOrd="5" destOrd="0" presId="urn:microsoft.com/office/officeart/2005/8/layout/cycle5"/>
    <dgm:cxn modelId="{EA9DDD34-6D7F-4EC8-A0F4-8808DAC19874}" type="presParOf" srcId="{2E85924F-A743-4C78-843B-325965588CCC}" destId="{2405FBFB-7ADB-4792-A088-1CD0C52B9486}" srcOrd="6" destOrd="0" presId="urn:microsoft.com/office/officeart/2005/8/layout/cycle5"/>
    <dgm:cxn modelId="{69C1C9AC-A1F5-48C2-A77E-848D68302561}" type="presParOf" srcId="{2E85924F-A743-4C78-843B-325965588CCC}" destId="{CA58752D-7302-4B4C-8655-E7F16D75BB41}" srcOrd="7" destOrd="0" presId="urn:microsoft.com/office/officeart/2005/8/layout/cycle5"/>
    <dgm:cxn modelId="{6D69D28D-F90B-4DA7-8F2D-6F6F50661316}" type="presParOf" srcId="{2E85924F-A743-4C78-843B-325965588CCC}" destId="{50447618-222D-47B1-8906-C49E12B804EB}" srcOrd="8" destOrd="0" presId="urn:microsoft.com/office/officeart/2005/8/layout/cycle5"/>
    <dgm:cxn modelId="{B5528143-E193-4311-AA7B-DEDBF64D9AAF}" type="presParOf" srcId="{2E85924F-A743-4C78-843B-325965588CCC}" destId="{3395E023-6076-4CCD-891F-007A1E47C61A}" srcOrd="9" destOrd="0" presId="urn:microsoft.com/office/officeart/2005/8/layout/cycle5"/>
    <dgm:cxn modelId="{0EFC88B4-6579-4822-8F78-26F8C341A9B8}" type="presParOf" srcId="{2E85924F-A743-4C78-843B-325965588CCC}" destId="{5A0066AE-8D35-4D64-BCD2-11F5A9336C19}" srcOrd="10" destOrd="0" presId="urn:microsoft.com/office/officeart/2005/8/layout/cycle5"/>
    <dgm:cxn modelId="{710E5087-75C7-44EA-BB48-D42BCF2ADA4A}" type="presParOf" srcId="{2E85924F-A743-4C78-843B-325965588CCC}" destId="{6ECAD2D9-6873-4ABD-95F7-6E6850B80532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A2314-7A07-46A7-8B0D-98F348C26F3B}">
      <dsp:nvSpPr>
        <dsp:cNvPr id="0" name=""/>
        <dsp:cNvSpPr/>
      </dsp:nvSpPr>
      <dsp:spPr>
        <a:xfrm>
          <a:off x="1653542" y="850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Implement or Change</a:t>
          </a:r>
          <a:endParaRPr lang="en-US" sz="2400" kern="1200" noProof="0" dirty="0"/>
        </a:p>
      </dsp:txBody>
      <dsp:txXfrm>
        <a:off x="1693676" y="40984"/>
        <a:ext cx="1565647" cy="741886"/>
      </dsp:txXfrm>
    </dsp:sp>
    <dsp:sp modelId="{8F7A413B-41C9-4BFD-A2CD-9BED86F77D3E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2304152" y="384625"/>
              </a:moveTo>
              <a:arcTo wR="1357435" hR="1357435" stAng="18853272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E259D-8A10-4ADF-A42C-4778D5417222}">
      <dsp:nvSpPr>
        <dsp:cNvPr id="0" name=""/>
        <dsp:cNvSpPr/>
      </dsp:nvSpPr>
      <dsp:spPr>
        <a:xfrm>
          <a:off x="3010978" y="1358286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Execution</a:t>
          </a:r>
          <a:endParaRPr lang="en-US" sz="2400" kern="1200" noProof="0" dirty="0"/>
        </a:p>
      </dsp:txBody>
      <dsp:txXfrm>
        <a:off x="3051112" y="1398420"/>
        <a:ext cx="1565647" cy="741886"/>
      </dsp:txXfrm>
    </dsp:sp>
    <dsp:sp modelId="{63259D86-2905-46C6-BF3C-41B272DCB794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2592358" y="1920992"/>
              </a:moveTo>
              <a:arcTo wR="1357435" hR="1357435" stAng="1471775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5FBFB-7ADB-4792-A088-1CD0C52B9486}">
      <dsp:nvSpPr>
        <dsp:cNvPr id="0" name=""/>
        <dsp:cNvSpPr/>
      </dsp:nvSpPr>
      <dsp:spPr>
        <a:xfrm>
          <a:off x="1653542" y="2715722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Analysis</a:t>
          </a:r>
          <a:endParaRPr lang="en-US" sz="2400" kern="1200" noProof="0" dirty="0"/>
        </a:p>
      </dsp:txBody>
      <dsp:txXfrm>
        <a:off x="1693676" y="2755856"/>
        <a:ext cx="1565647" cy="741886"/>
      </dsp:txXfrm>
    </dsp:sp>
    <dsp:sp modelId="{50447618-222D-47B1-8906-C49E12B804EB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410718" y="2330245"/>
              </a:moveTo>
              <a:arcTo wR="1357435" hR="1357435" stAng="8053272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5E023-6076-4CCD-891F-007A1E47C61A}">
      <dsp:nvSpPr>
        <dsp:cNvPr id="0" name=""/>
        <dsp:cNvSpPr/>
      </dsp:nvSpPr>
      <dsp:spPr>
        <a:xfrm>
          <a:off x="296106" y="1358286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Hypothesis</a:t>
          </a:r>
          <a:endParaRPr lang="en-US" sz="2400" kern="1200" noProof="0" dirty="0"/>
        </a:p>
      </dsp:txBody>
      <dsp:txXfrm>
        <a:off x="336240" y="1398420"/>
        <a:ext cx="1565647" cy="741886"/>
      </dsp:txXfrm>
    </dsp:sp>
    <dsp:sp modelId="{6ECAD2D9-6873-4ABD-95F7-6E6850B80532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122512" y="793878"/>
              </a:moveTo>
              <a:arcTo wR="1357435" hR="1357435" stAng="12271775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A2314-7A07-46A7-8B0D-98F348C26F3B}">
      <dsp:nvSpPr>
        <dsp:cNvPr id="0" name=""/>
        <dsp:cNvSpPr/>
      </dsp:nvSpPr>
      <dsp:spPr>
        <a:xfrm>
          <a:off x="1653542" y="850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Implement or Change</a:t>
          </a:r>
          <a:endParaRPr lang="en-US" sz="2400" kern="1200" noProof="0" dirty="0"/>
        </a:p>
      </dsp:txBody>
      <dsp:txXfrm>
        <a:off x="1693676" y="40984"/>
        <a:ext cx="1565647" cy="741886"/>
      </dsp:txXfrm>
    </dsp:sp>
    <dsp:sp modelId="{8F7A413B-41C9-4BFD-A2CD-9BED86F77D3E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2304152" y="384625"/>
              </a:moveTo>
              <a:arcTo wR="1357435" hR="1357435" stAng="18853272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E259D-8A10-4ADF-A42C-4778D5417222}">
      <dsp:nvSpPr>
        <dsp:cNvPr id="0" name=""/>
        <dsp:cNvSpPr/>
      </dsp:nvSpPr>
      <dsp:spPr>
        <a:xfrm>
          <a:off x="3010978" y="1358286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Execution</a:t>
          </a:r>
          <a:endParaRPr lang="en-US" sz="2400" kern="1200" noProof="0" dirty="0"/>
        </a:p>
      </dsp:txBody>
      <dsp:txXfrm>
        <a:off x="3051112" y="1398420"/>
        <a:ext cx="1565647" cy="741886"/>
      </dsp:txXfrm>
    </dsp:sp>
    <dsp:sp modelId="{63259D86-2905-46C6-BF3C-41B272DCB794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2592358" y="1920992"/>
              </a:moveTo>
              <a:arcTo wR="1357435" hR="1357435" stAng="1471775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5FBFB-7ADB-4792-A088-1CD0C52B9486}">
      <dsp:nvSpPr>
        <dsp:cNvPr id="0" name=""/>
        <dsp:cNvSpPr/>
      </dsp:nvSpPr>
      <dsp:spPr>
        <a:xfrm>
          <a:off x="1653542" y="2715722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Analysis</a:t>
          </a:r>
          <a:endParaRPr lang="en-US" sz="2400" kern="1200" noProof="0" dirty="0"/>
        </a:p>
      </dsp:txBody>
      <dsp:txXfrm>
        <a:off x="1693676" y="2755856"/>
        <a:ext cx="1565647" cy="741886"/>
      </dsp:txXfrm>
    </dsp:sp>
    <dsp:sp modelId="{50447618-222D-47B1-8906-C49E12B804EB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410718" y="2330245"/>
              </a:moveTo>
              <a:arcTo wR="1357435" hR="1357435" stAng="8053272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5E023-6076-4CCD-891F-007A1E47C61A}">
      <dsp:nvSpPr>
        <dsp:cNvPr id="0" name=""/>
        <dsp:cNvSpPr/>
      </dsp:nvSpPr>
      <dsp:spPr>
        <a:xfrm>
          <a:off x="296106" y="1358286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Hypothesis</a:t>
          </a:r>
          <a:endParaRPr lang="en-US" sz="2400" kern="1200" noProof="0" dirty="0"/>
        </a:p>
      </dsp:txBody>
      <dsp:txXfrm>
        <a:off x="336240" y="1398420"/>
        <a:ext cx="1565647" cy="741886"/>
      </dsp:txXfrm>
    </dsp:sp>
    <dsp:sp modelId="{6ECAD2D9-6873-4ABD-95F7-6E6850B80532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122512" y="793878"/>
              </a:moveTo>
              <a:arcTo wR="1357435" hR="1357435" stAng="12271775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A2314-7A07-46A7-8B0D-98F348C26F3B}">
      <dsp:nvSpPr>
        <dsp:cNvPr id="0" name=""/>
        <dsp:cNvSpPr/>
      </dsp:nvSpPr>
      <dsp:spPr>
        <a:xfrm>
          <a:off x="1653542" y="850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Change</a:t>
          </a:r>
          <a:endParaRPr lang="en-US" sz="2400" kern="1200" noProof="0" dirty="0"/>
        </a:p>
      </dsp:txBody>
      <dsp:txXfrm>
        <a:off x="1693676" y="40984"/>
        <a:ext cx="1565647" cy="741886"/>
      </dsp:txXfrm>
    </dsp:sp>
    <dsp:sp modelId="{8F7A413B-41C9-4BFD-A2CD-9BED86F77D3E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2304152" y="384625"/>
              </a:moveTo>
              <a:arcTo wR="1357435" hR="1357435" stAng="18853272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E259D-8A10-4ADF-A42C-4778D5417222}">
      <dsp:nvSpPr>
        <dsp:cNvPr id="0" name=""/>
        <dsp:cNvSpPr/>
      </dsp:nvSpPr>
      <dsp:spPr>
        <a:xfrm>
          <a:off x="3010978" y="1358286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Execution</a:t>
          </a:r>
          <a:endParaRPr lang="en-US" sz="2400" kern="1200" noProof="0" dirty="0"/>
        </a:p>
      </dsp:txBody>
      <dsp:txXfrm>
        <a:off x="3051112" y="1398420"/>
        <a:ext cx="1565647" cy="741886"/>
      </dsp:txXfrm>
    </dsp:sp>
    <dsp:sp modelId="{63259D86-2905-46C6-BF3C-41B272DCB794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2592358" y="1920992"/>
              </a:moveTo>
              <a:arcTo wR="1357435" hR="1357435" stAng="1471775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5FBFB-7ADB-4792-A088-1CD0C52B9486}">
      <dsp:nvSpPr>
        <dsp:cNvPr id="0" name=""/>
        <dsp:cNvSpPr/>
      </dsp:nvSpPr>
      <dsp:spPr>
        <a:xfrm>
          <a:off x="1653542" y="2715722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Analysis</a:t>
          </a:r>
          <a:endParaRPr lang="en-US" sz="2400" kern="1200" noProof="0" dirty="0"/>
        </a:p>
      </dsp:txBody>
      <dsp:txXfrm>
        <a:off x="1693676" y="2755856"/>
        <a:ext cx="1565647" cy="741886"/>
      </dsp:txXfrm>
    </dsp:sp>
    <dsp:sp modelId="{50447618-222D-47B1-8906-C49E12B804EB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410718" y="2330245"/>
              </a:moveTo>
              <a:arcTo wR="1357435" hR="1357435" stAng="8053272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5E023-6076-4CCD-891F-007A1E47C61A}">
      <dsp:nvSpPr>
        <dsp:cNvPr id="0" name=""/>
        <dsp:cNvSpPr/>
      </dsp:nvSpPr>
      <dsp:spPr>
        <a:xfrm>
          <a:off x="296106" y="1358286"/>
          <a:ext cx="1645915" cy="8221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noProof="0" dirty="0" smtClean="0"/>
            <a:t>Hypothesis</a:t>
          </a:r>
          <a:endParaRPr lang="en-US" sz="2400" kern="1200" noProof="0" dirty="0"/>
        </a:p>
      </dsp:txBody>
      <dsp:txXfrm>
        <a:off x="336240" y="1398420"/>
        <a:ext cx="1565647" cy="741886"/>
      </dsp:txXfrm>
    </dsp:sp>
    <dsp:sp modelId="{6ECAD2D9-6873-4ABD-95F7-6E6850B80532}">
      <dsp:nvSpPr>
        <dsp:cNvPr id="0" name=""/>
        <dsp:cNvSpPr/>
      </dsp:nvSpPr>
      <dsp:spPr>
        <a:xfrm>
          <a:off x="1119064" y="411928"/>
          <a:ext cx="2714871" cy="2714871"/>
        </a:xfrm>
        <a:custGeom>
          <a:avLst/>
          <a:gdLst/>
          <a:ahLst/>
          <a:cxnLst/>
          <a:rect l="0" t="0" r="0" b="0"/>
          <a:pathLst>
            <a:path>
              <a:moveTo>
                <a:pt x="122512" y="793878"/>
              </a:moveTo>
              <a:arcTo wR="1357435" hR="1357435" stAng="12271775" swAng="127495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08/07/2015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723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71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64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420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855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499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653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377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513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617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330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48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318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826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675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556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828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324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953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723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1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422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06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929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43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8208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987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004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507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847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51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8506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224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12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491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141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497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2237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486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470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31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282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4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789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353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56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94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33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Collecting and Analyzing Provenance on Interactive Notebooks: when IPython meets noWorkflow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João Felipe Nicolaci Pimentel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Collecting and Analyzing Provenance on Interactive Notebooks: when IPython meets noWorkflow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Collecting and Analyzing Provenance on Interactive Notebooks: when </a:t>
            </a:r>
            <a:r>
              <a:rPr lang="en-US" dirty="0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IPython</a:t>
            </a:r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meets </a:t>
            </a:r>
            <a:r>
              <a:rPr lang="en-US" dirty="0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noWorkflow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5763344" cy="1080000"/>
          </a:xfrm>
        </p:spPr>
        <p:txBody>
          <a:bodyPr lIns="0" rIns="0">
            <a:noAutofit/>
          </a:bodyPr>
          <a:lstStyle/>
          <a:p>
            <a:pPr marL="0" indent="0"/>
            <a:r>
              <a:rPr lang="pt-BR" sz="2400" b="1" dirty="0"/>
              <a:t>João Felipe Nicolaci Pimentel (UFF),</a:t>
            </a:r>
            <a:br>
              <a:rPr lang="pt-BR" sz="2400" b="1" dirty="0"/>
            </a:br>
            <a:r>
              <a:rPr lang="pt-BR" sz="2400" dirty="0"/>
              <a:t>Juliana Freire (NYU), Leonardo Murta (UFF), Vanessa </a:t>
            </a:r>
            <a:r>
              <a:rPr lang="pt-BR" sz="2400" dirty="0" err="1"/>
              <a:t>Braganholo</a:t>
            </a:r>
            <a:r>
              <a:rPr lang="pt-BR" sz="2400" dirty="0"/>
              <a:t> (UFF)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909" y="5844704"/>
            <a:ext cx="1752600" cy="9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Text, code, plots, rich media</a:t>
            </a:r>
          </a:p>
          <a:p>
            <a:pPr lvl="1"/>
            <a:r>
              <a:rPr lang="en-US" dirty="0" smtClean="0"/>
              <a:t>Share the documents with results</a:t>
            </a:r>
          </a:p>
          <a:p>
            <a:r>
              <a:rPr lang="en-US" dirty="0" smtClean="0"/>
              <a:t>Most famous:</a:t>
            </a:r>
          </a:p>
          <a:p>
            <a:pPr lvl="1"/>
            <a:r>
              <a:rPr lang="en-US" dirty="0" err="1" smtClean="0"/>
              <a:t>IPython</a:t>
            </a:r>
            <a:r>
              <a:rPr lang="en-US" dirty="0" smtClean="0"/>
              <a:t> Notebook, </a:t>
            </a:r>
            <a:r>
              <a:rPr lang="en-US" dirty="0" err="1" smtClean="0"/>
              <a:t>knitr</a:t>
            </a:r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 Notebook has more than 500,000 active users</a:t>
            </a:r>
          </a:p>
          <a:p>
            <a:r>
              <a:rPr lang="en-US" dirty="0" smtClean="0"/>
              <a:t>Good for exploratory research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Notebooks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57" y="3479812"/>
            <a:ext cx="2009775" cy="752475"/>
          </a:xfrm>
          <a:prstGeom prst="rect">
            <a:avLst/>
          </a:prstGeom>
        </p:spPr>
      </p:pic>
      <p:pic>
        <p:nvPicPr>
          <p:cNvPr id="2050" name="Picture 2" descr="http://yihui.name/knitr/images/kni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19" y="3344078"/>
            <a:ext cx="1489369" cy="102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613740"/>
            <a:ext cx="9052560" cy="337094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</p:spPr>
        <p:txBody>
          <a:bodyPr/>
          <a:lstStyle/>
          <a:p>
            <a:r>
              <a:rPr lang="en-US" dirty="0" smtClean="0"/>
              <a:t>Example - 1</a:t>
            </a:r>
            <a:r>
              <a:rPr lang="en-US" baseline="30000" dirty="0" smtClean="0"/>
              <a:t>st</a:t>
            </a:r>
            <a:r>
              <a:rPr lang="en-US" dirty="0" smtClean="0"/>
              <a:t>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41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" y="1295401"/>
            <a:ext cx="9052560" cy="387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09599"/>
            <a:ext cx="8991600" cy="5740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6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01" y="1245577"/>
            <a:ext cx="8528598" cy="521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7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0" y="838200"/>
            <a:ext cx="8940119" cy="557777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07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374943"/>
            <a:ext cx="8305800" cy="50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research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2306" y="4466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15" name="Diagrama 8"/>
          <p:cNvGraphicFramePr/>
          <p:nvPr>
            <p:extLst>
              <p:ext uri="{D42A27DB-BD31-4B8C-83A1-F6EECF244321}">
                <p14:modId xmlns:p14="http://schemas.microsoft.com/office/powerpoint/2010/main" val="689987221"/>
              </p:ext>
            </p:extLst>
          </p:nvPr>
        </p:nvGraphicFramePr>
        <p:xfrm>
          <a:off x="-152400" y="2180623"/>
          <a:ext cx="4953000" cy="353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3276600" y="2073879"/>
            <a:ext cx="342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 smtClean="0"/>
              <a:t>Change existing cells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 smtClean="0"/>
              <a:t>Add new one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495832" y="3652283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 smtClean="0"/>
              <a:t>Execute cells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276600" y="4852888"/>
            <a:ext cx="350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 smtClean="0"/>
              <a:t>Observe the results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800" dirty="0" smtClean="0"/>
              <a:t>Use code for analysis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027333" y="3372471"/>
            <a:ext cx="19942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Interactive</a:t>
            </a:r>
            <a:br>
              <a:rPr lang="en-US" sz="3200" dirty="0" smtClean="0"/>
            </a:br>
            <a:r>
              <a:rPr lang="en-US" sz="3200" dirty="0" smtClean="0"/>
              <a:t>Notebooks</a:t>
            </a:r>
            <a:endParaRPr lang="en-US" sz="3200" dirty="0"/>
          </a:p>
        </p:txBody>
      </p:sp>
      <p:cxnSp>
        <p:nvCxnSpPr>
          <p:cNvPr id="12" name="Straight Arrow Connector 11"/>
          <p:cNvCxnSpPr>
            <a:stCxn id="10" idx="1"/>
            <a:endCxn id="19" idx="3"/>
          </p:cNvCxnSpPr>
          <p:nvPr/>
        </p:nvCxnSpPr>
        <p:spPr>
          <a:xfrm flipH="1">
            <a:off x="6781832" y="3911080"/>
            <a:ext cx="245501" cy="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8" idx="3"/>
          </p:cNvCxnSpPr>
          <p:nvPr/>
        </p:nvCxnSpPr>
        <p:spPr>
          <a:xfrm flipH="1" flipV="1">
            <a:off x="6705600" y="2550933"/>
            <a:ext cx="321733" cy="136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1"/>
            <a:endCxn id="20" idx="3"/>
          </p:cNvCxnSpPr>
          <p:nvPr/>
        </p:nvCxnSpPr>
        <p:spPr>
          <a:xfrm flipH="1">
            <a:off x="6781832" y="3911080"/>
            <a:ext cx="245501" cy="141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200" y="3068172"/>
            <a:ext cx="3810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9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Which version of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numpy</a:t>
            </a:r>
            <a:r>
              <a:rPr lang="en-US" dirty="0" smtClean="0"/>
              <a:t> and precipitation module is it using? Will it work on another environment?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Limitations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8086" b="1387"/>
          <a:stretch/>
        </p:blipFill>
        <p:spPr>
          <a:xfrm>
            <a:off x="76200" y="3429000"/>
            <a:ext cx="905256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6119" b="39616"/>
          <a:stretch/>
        </p:blipFill>
        <p:spPr>
          <a:xfrm>
            <a:off x="101940" y="3505200"/>
            <a:ext cx="8940119" cy="246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Limitations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7" name="Content Placeholder 10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71490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The cell [3] were replaced by [5]. Where did the “prec13” and “prec14” come from? What changed from [3] to [5]?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4511040"/>
            <a:ext cx="22860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53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Exploratory research</a:t>
            </a:r>
          </a:p>
          <a:p>
            <a:pPr lvl="1"/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Interactive Notebooks</a:t>
            </a:r>
          </a:p>
          <a:p>
            <a:pPr lvl="1"/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Provenance Limitations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Provenance Collection</a:t>
            </a:r>
          </a:p>
          <a:p>
            <a:pPr lvl="1"/>
            <a:r>
              <a:rPr lang="en-US" dirty="0" smtClean="0"/>
              <a:t>Provenance Analysis</a:t>
            </a:r>
          </a:p>
          <a:p>
            <a:r>
              <a:rPr lang="en-US" dirty="0" smtClean="0"/>
              <a:t>Conclusion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0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71490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What happens inside the cell? What does read('p12.dat') return? How long did it take to execute each function?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Limitations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6119" b="39616"/>
          <a:stretch/>
        </p:blipFill>
        <p:spPr>
          <a:xfrm>
            <a:off x="101940" y="3398520"/>
            <a:ext cx="8940119" cy="24688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2200" y="3822370"/>
            <a:ext cx="22860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8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0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71490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What is the content of 'p12.dat'?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Limitations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6119" b="39616"/>
          <a:stretch/>
        </p:blipFill>
        <p:spPr>
          <a:xfrm>
            <a:off x="101940" y="2590800"/>
            <a:ext cx="8940119" cy="24688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97824" y="3014650"/>
            <a:ext cx="1447800" cy="414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1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João Felipe Nicolaci Pimentel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3448" y="6492899"/>
            <a:ext cx="2133600" cy="365125"/>
          </a:xfrm>
        </p:spPr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Provenance of Python Scripts</a:t>
            </a:r>
            <a:endParaRPr lang="en-US" dirty="0"/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API: (</a:t>
            </a:r>
            <a:r>
              <a:rPr lang="en-US" dirty="0" err="1" smtClean="0"/>
              <a:t>Bochner</a:t>
            </a:r>
            <a:r>
              <a:rPr lang="en-US" dirty="0" smtClean="0"/>
              <a:t>; </a:t>
            </a:r>
            <a:r>
              <a:rPr lang="en-US" dirty="0" err="1" smtClean="0"/>
              <a:t>Gude</a:t>
            </a:r>
            <a:r>
              <a:rPr lang="en-US" dirty="0" smtClean="0"/>
              <a:t>; Schreiber, 2008)</a:t>
            </a:r>
          </a:p>
          <a:p>
            <a:pPr lvl="1"/>
            <a:r>
              <a:rPr lang="en-US" dirty="0" smtClean="0"/>
              <a:t>Require API calls</a:t>
            </a:r>
            <a:endParaRPr lang="en-US" dirty="0"/>
          </a:p>
          <a:p>
            <a:r>
              <a:rPr lang="en-US" dirty="0" err="1"/>
              <a:t>StarFlow</a:t>
            </a:r>
            <a:r>
              <a:rPr lang="en-US" dirty="0"/>
              <a:t> (Angelino; </a:t>
            </a:r>
            <a:r>
              <a:rPr lang="en-US" dirty="0" err="1"/>
              <a:t>Yamins</a:t>
            </a:r>
            <a:r>
              <a:rPr lang="en-US" dirty="0"/>
              <a:t>; Seltzer, 2010)</a:t>
            </a:r>
          </a:p>
          <a:p>
            <a:pPr lvl="1"/>
            <a:r>
              <a:rPr lang="en-US" dirty="0" smtClean="0"/>
              <a:t>Require annotations</a:t>
            </a:r>
          </a:p>
          <a:p>
            <a:r>
              <a:rPr lang="en-US" dirty="0" smtClean="0"/>
              <a:t>Sumatra (Davison, 2012)</a:t>
            </a:r>
          </a:p>
          <a:p>
            <a:pPr lvl="1"/>
            <a:r>
              <a:rPr lang="en-US" dirty="0" smtClean="0"/>
              <a:t>Require version control system</a:t>
            </a:r>
            <a:endParaRPr lang="en-US" dirty="0"/>
          </a:p>
          <a:p>
            <a:r>
              <a:rPr lang="en-US" b="1" dirty="0" err="1" smtClean="0"/>
              <a:t>noWorkflow</a:t>
            </a:r>
            <a:r>
              <a:rPr lang="en-US" dirty="0" smtClean="0"/>
              <a:t> (</a:t>
            </a:r>
            <a:r>
              <a:rPr lang="en-US" dirty="0" err="1" smtClean="0"/>
              <a:t>Murta</a:t>
            </a:r>
            <a:r>
              <a:rPr lang="en-US" dirty="0" smtClean="0"/>
              <a:t> et al., 2014)</a:t>
            </a:r>
          </a:p>
          <a:p>
            <a:pPr lvl="1"/>
            <a:r>
              <a:rPr lang="en-US" dirty="0" smtClean="0"/>
              <a:t>Transparent collection</a:t>
            </a:r>
          </a:p>
          <a:p>
            <a:pPr lvl="1"/>
            <a:endParaRPr lang="en-US" dirty="0"/>
          </a:p>
          <a:p>
            <a:r>
              <a:rPr lang="en-US" dirty="0" smtClean="0"/>
              <a:t>None supports notebooks</a:t>
            </a:r>
          </a:p>
        </p:txBody>
      </p:sp>
    </p:spTree>
    <p:extLst>
      <p:ext uri="{BB962C8B-B14F-4D97-AF65-F5344CB8AC3E}">
        <p14:creationId xmlns:p14="http://schemas.microsoft.com/office/powerpoint/2010/main" val="21630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Transparently </a:t>
            </a:r>
            <a:r>
              <a:rPr lang="en-US" dirty="0" smtClean="0"/>
              <a:t>captures provenance of Python scripts – no changes required!</a:t>
            </a:r>
          </a:p>
          <a:p>
            <a:r>
              <a:rPr lang="en-US" dirty="0" smtClean="0"/>
              <a:t>Allows users to analyze provenance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59" y="3342409"/>
            <a:ext cx="3808281" cy="3060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noWorkflow</a:t>
            </a:r>
            <a:endParaRPr lang="en-US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pic>
        <p:nvPicPr>
          <p:cNvPr id="26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42409"/>
            <a:ext cx="2751329" cy="275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http://dev.assets.neo4j.com.s3.amazonaws.com/wp-content/uploads/2014/04/pyth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09" y="4048972"/>
            <a:ext cx="1534198" cy="15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2485708" y="4948659"/>
            <a:ext cx="15777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485708" y="4948659"/>
            <a:ext cx="1577784" cy="64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2485708" y="4213469"/>
            <a:ext cx="1577784" cy="73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81552" y="533400"/>
            <a:ext cx="8980895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1|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2|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matplotlib.pyplot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prepare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4|</a:t>
            </a: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5| </a:t>
            </a:r>
            <a:r>
              <a:rPr lang="pt-BR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bar_graph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years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6|     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PREC, MONTHS</a:t>
            </a: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7|     prepare(PREC, MONTHS,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years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8|    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plt.savefig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("out.png")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10| MONTHS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(12) + 1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11| d13, d14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('p13.dat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'),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('p14.dat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12| PREC = prec13, prec14 = [], []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14|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MONTHS: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15|     prec13.append(sum(d13[i]))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16|     prec14.append(sum(d14[i]))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18|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bar_graph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(['2013', '2014'])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62339" y="533400"/>
            <a:ext cx="933262" cy="405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1962339" y="938531"/>
            <a:ext cx="1771462" cy="433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1581337" y="1371600"/>
            <a:ext cx="2381063" cy="405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6079557" y="45163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accent1"/>
                </a:solidFill>
              </a:rPr>
              <a:t>1.9.2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2613" y="91238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accent1"/>
                </a:solidFill>
              </a:rPr>
              <a:t>1.4.3</a:t>
            </a:r>
            <a:endParaRPr lang="pt-BR" sz="2800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/>
          <p:cNvCxnSpPr>
            <a:stCxn id="8" idx="3"/>
            <a:endCxn id="4" idx="1"/>
          </p:cNvCxnSpPr>
          <p:nvPr/>
        </p:nvCxnSpPr>
        <p:spPr>
          <a:xfrm flipV="1">
            <a:off x="2895601" y="713244"/>
            <a:ext cx="3183956" cy="2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2" idx="1"/>
          </p:cNvCxnSpPr>
          <p:nvPr/>
        </p:nvCxnSpPr>
        <p:spPr>
          <a:xfrm>
            <a:off x="3733801" y="1155066"/>
            <a:ext cx="2668812" cy="18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2747" y="127353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accent1"/>
                </a:solidFill>
              </a:rPr>
              <a:t>1.0.1</a:t>
            </a:r>
            <a:endParaRPr lang="pt-BR" sz="2800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/>
          <p:cNvCxnSpPr>
            <a:stCxn id="11" idx="3"/>
          </p:cNvCxnSpPr>
          <p:nvPr/>
        </p:nvCxnSpPr>
        <p:spPr>
          <a:xfrm flipV="1">
            <a:off x="3962400" y="1535144"/>
            <a:ext cx="3629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63922" y="1698689"/>
            <a:ext cx="3959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accent1"/>
                </a:solidFill>
              </a:rPr>
              <a:t>PATH = /home/</a:t>
            </a:r>
            <a:r>
              <a:rPr lang="pt-BR" sz="2800" dirty="0" err="1" smtClean="0">
                <a:solidFill>
                  <a:schemeClr val="accent1"/>
                </a:solidFill>
              </a:rPr>
              <a:t>joao</a:t>
            </a:r>
            <a:r>
              <a:rPr lang="pt-BR" sz="2800" dirty="0" smtClean="0">
                <a:solidFill>
                  <a:schemeClr val="accent1"/>
                </a:solidFill>
              </a:rPr>
              <a:t>/...</a:t>
            </a:r>
          </a:p>
          <a:p>
            <a:r>
              <a:rPr lang="pt-BR" sz="2800" dirty="0" smtClean="0">
                <a:solidFill>
                  <a:schemeClr val="accent1"/>
                </a:solidFill>
              </a:rPr>
              <a:t>PYTHON_VERSION = 2.7.6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95708" y="2007233"/>
            <a:ext cx="2771492" cy="4051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36500" y="2415917"/>
            <a:ext cx="3264099" cy="4051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07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81552" y="533400"/>
            <a:ext cx="8980895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1|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2|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matplotlib.pyplot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prepare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4|</a:t>
            </a: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5| </a:t>
            </a:r>
            <a:r>
              <a:rPr lang="pt-BR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bar_graph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years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6|     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PREC, MONTHS</a:t>
            </a: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7|     prepare(PREC, MONTHS,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years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8|    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plt.savefig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("out.png")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10| MONTHS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(12) + 1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11| d13, d14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('p13.dat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'),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('p14.dat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12| PREC = prec13, prec14 = [], []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14|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MONTHS: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15|     prec13.append(sum(d13[i]))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16|     prec14.append(sum(d14[i]))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18|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bar_graph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(['2013', '2014'])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1" y="1905000"/>
            <a:ext cx="3810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PREC = [[…], […]]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MONTHS = array(1,…,12)</a:t>
            </a:r>
          </a:p>
          <a:p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 smtClean="0">
                <a:solidFill>
                  <a:srgbClr val="00B050"/>
                </a:solidFill>
              </a:rPr>
              <a:t>p13.dat content b/a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p14.dat content b/a</a:t>
            </a:r>
          </a:p>
          <a:p>
            <a:endParaRPr lang="en-US" sz="2800" dirty="0">
              <a:solidFill>
                <a:srgbClr val="00B050"/>
              </a:solidFill>
            </a:endParaRPr>
          </a:p>
          <a:p>
            <a:endParaRPr lang="en-US" sz="2800" dirty="0" smtClean="0">
              <a:solidFill>
                <a:srgbClr val="00B050"/>
              </a:solidFill>
            </a:endParaRPr>
          </a:p>
          <a:p>
            <a:r>
              <a:rPr lang="en-US" sz="2800" dirty="0" smtClean="0">
                <a:solidFill>
                  <a:srgbClr val="00B050"/>
                </a:solidFill>
              </a:rPr>
              <a:t>read(‘p14.dat’) -&gt; {1: [</a:t>
            </a:r>
          </a:p>
          <a:p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      7.1, 0.8, 0.0, …],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        2: …}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280" y="1871663"/>
            <a:ext cx="2986120" cy="762000"/>
          </a:xfrm>
        </p:spPr>
        <p:txBody>
          <a:bodyPr/>
          <a:lstStyle/>
          <a:p>
            <a:pPr algn="l"/>
            <a:r>
              <a:rPr lang="en-US" dirty="0" err="1" smtClean="0"/>
              <a:t>noWorkflow</a:t>
            </a:r>
            <a:endParaRPr lang="en-US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13" r="3984"/>
          <a:stretch/>
        </p:blipFill>
        <p:spPr>
          <a:xfrm>
            <a:off x="1162987" y="1877738"/>
            <a:ext cx="1828800" cy="752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6894" y="2791968"/>
            <a:ext cx="1960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Interactive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0784" y="2791968"/>
            <a:ext cx="2139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/>
              <a:t>Provenance</a:t>
            </a:r>
            <a:endParaRPr lang="pt-BR" sz="3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342518" y="5358825"/>
            <a:ext cx="4306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Interactive + Provenance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16854" y="4499010"/>
            <a:ext cx="2357892" cy="807641"/>
            <a:chOff x="3189845" y="3916759"/>
            <a:chExt cx="2357892" cy="80764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/>
            <a:srcRect l="48807" t="1" r="3591" b="2785"/>
            <a:stretch/>
          </p:blipFill>
          <p:spPr>
            <a:xfrm>
              <a:off x="4633337" y="3916759"/>
              <a:ext cx="914400" cy="731520"/>
            </a:xfrm>
            <a:prstGeom prst="rect">
              <a:avLst/>
            </a:prstGeom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3189845" y="3962400"/>
              <a:ext cx="1515385" cy="762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400" dirty="0" err="1" smtClean="0"/>
                <a:t>noW</a:t>
              </a:r>
              <a:endParaRPr lang="en-US" sz="5400" dirty="0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2590800" y="3657600"/>
            <a:ext cx="146304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760346" y="3658941"/>
            <a:ext cx="146304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0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59007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Approach</a:t>
            </a:r>
            <a:endParaRPr lang="en-US" sz="80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0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Collection – 1 /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1876312"/>
            <a:ext cx="8863237" cy="24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</a:t>
            </a:r>
            <a:r>
              <a:rPr lang="en-US" dirty="0" smtClean="0"/>
              <a:t>Collection </a:t>
            </a:r>
            <a:r>
              <a:rPr lang="en-US" dirty="0"/>
              <a:t>– </a:t>
            </a:r>
            <a:r>
              <a:rPr lang="en-US" dirty="0" smtClean="0"/>
              <a:t>2 </a:t>
            </a:r>
            <a:r>
              <a:rPr lang="en-US" dirty="0"/>
              <a:t>/ 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81" y="1452463"/>
            <a:ext cx="8356438" cy="49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6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59007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Motivation</a:t>
            </a:r>
            <a:endParaRPr lang="en-US" sz="80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3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</a:t>
            </a:r>
            <a:r>
              <a:rPr lang="en-US" dirty="0" smtClean="0"/>
              <a:t>Collection </a:t>
            </a:r>
            <a:r>
              <a:rPr lang="en-US" dirty="0"/>
              <a:t>– </a:t>
            </a:r>
            <a:r>
              <a:rPr lang="en-US" dirty="0" smtClean="0"/>
              <a:t>2 </a:t>
            </a:r>
            <a:r>
              <a:rPr lang="en-US" dirty="0"/>
              <a:t>/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30268"/>
            <a:ext cx="8001000" cy="50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João Felipe Nicolaci Pimentel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3448" y="6492899"/>
            <a:ext cx="2133600" cy="365125"/>
          </a:xfrm>
        </p:spPr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Provenance Analysis</a:t>
            </a:r>
            <a:endParaRPr lang="en-US" dirty="0"/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Call trial methods and properties</a:t>
            </a:r>
          </a:p>
          <a:p>
            <a:r>
              <a:rPr lang="en-US" dirty="0" smtClean="0"/>
              <a:t>Load Trial</a:t>
            </a:r>
          </a:p>
          <a:p>
            <a:r>
              <a:rPr lang="en-US" dirty="0" smtClean="0"/>
              <a:t>Trial visualization</a:t>
            </a:r>
          </a:p>
          <a:p>
            <a:r>
              <a:rPr lang="en-US" dirty="0" smtClean="0"/>
              <a:t>Perform SQL queries</a:t>
            </a:r>
          </a:p>
          <a:p>
            <a:r>
              <a:rPr lang="en-US" dirty="0" smtClean="0"/>
              <a:t>Perform Prolog queries</a:t>
            </a:r>
          </a:p>
          <a:p>
            <a:r>
              <a:rPr lang="en-US" dirty="0" smtClean="0"/>
              <a:t>Read file content before and after writing</a:t>
            </a:r>
          </a:p>
          <a:p>
            <a:r>
              <a:rPr lang="en-US" dirty="0" smtClean="0"/>
              <a:t>Advanced Analysis</a:t>
            </a:r>
          </a:p>
        </p:txBody>
      </p:sp>
    </p:spTree>
    <p:extLst>
      <p:ext uri="{BB962C8B-B14F-4D97-AF65-F5344CB8AC3E}">
        <p14:creationId xmlns:p14="http://schemas.microsoft.com/office/powerpoint/2010/main" val="3929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Trial Method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0" name="Content Placeholder 10"/>
          <p:cNvSpPr>
            <a:spLocks noGrp="1"/>
          </p:cNvSpPr>
          <p:nvPr>
            <p:ph idx="1"/>
          </p:nvPr>
        </p:nvSpPr>
        <p:spPr>
          <a:xfrm>
            <a:off x="142844" y="1609692"/>
            <a:ext cx="8858312" cy="471490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Which version of precipitation module is it using?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4" y="2184399"/>
            <a:ext cx="894497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Trial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0" name="Content Placeholder 10"/>
          <p:cNvSpPr>
            <a:spLocks noGrp="1"/>
          </p:cNvSpPr>
          <p:nvPr>
            <p:ph idx="1"/>
          </p:nvPr>
        </p:nvSpPr>
        <p:spPr>
          <a:xfrm>
            <a:off x="142844" y="1609692"/>
            <a:ext cx="8858312" cy="471490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What changed from [3] to [5]?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" b="24725"/>
          <a:stretch/>
        </p:blipFill>
        <p:spPr>
          <a:xfrm>
            <a:off x="263188" y="2328842"/>
            <a:ext cx="861762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94386"/>
            <a:ext cx="7162800" cy="4218546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142844" y="1609692"/>
            <a:ext cx="8858312" cy="4714908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What happened inside the cell?</a:t>
            </a:r>
          </a:p>
        </p:txBody>
      </p:sp>
    </p:spTree>
    <p:extLst>
      <p:ext uri="{BB962C8B-B14F-4D97-AF65-F5344CB8AC3E}">
        <p14:creationId xmlns:p14="http://schemas.microsoft.com/office/powerpoint/2010/main" val="165355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Queries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87" y="1452463"/>
            <a:ext cx="8696426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Prolog Queries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00" y="2285112"/>
            <a:ext cx="8702884" cy="20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9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file content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3" name="Content Placeholder 10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71490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What is the content of 'p12.dat'?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0" y="2235552"/>
            <a:ext cx="8848296" cy="38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1714488"/>
            <a:ext cx="6105556" cy="4714908"/>
          </a:xfrm>
        </p:spPr>
        <p:txBody>
          <a:bodyPr/>
          <a:lstStyle/>
          <a:p>
            <a:r>
              <a:rPr lang="en-US" dirty="0" smtClean="0"/>
              <a:t>Combine:</a:t>
            </a:r>
          </a:p>
          <a:p>
            <a:pPr lvl="1"/>
            <a:r>
              <a:rPr lang="en-US" dirty="0" smtClean="0"/>
              <a:t>Python code</a:t>
            </a:r>
          </a:p>
          <a:p>
            <a:pPr lvl="1"/>
            <a:r>
              <a:rPr lang="en-US" dirty="0" smtClean="0"/>
              <a:t>SQL queries</a:t>
            </a:r>
          </a:p>
          <a:p>
            <a:pPr lvl="1"/>
            <a:r>
              <a:rPr lang="en-US" dirty="0" smtClean="0"/>
              <a:t>Prolog queries</a:t>
            </a:r>
          </a:p>
          <a:p>
            <a:pPr lvl="1"/>
            <a:r>
              <a:rPr lang="en-US" dirty="0" smtClean="0"/>
              <a:t>File content</a:t>
            </a:r>
          </a:p>
          <a:p>
            <a:pPr lvl="1"/>
            <a:r>
              <a:rPr lang="en-US" dirty="0" smtClean="0"/>
              <a:t>External tools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95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1714488"/>
            <a:ext cx="8848756" cy="4714908"/>
          </a:xfrm>
        </p:spPr>
        <p:txBody>
          <a:bodyPr/>
          <a:lstStyle/>
          <a:p>
            <a:r>
              <a:rPr lang="en-US" dirty="0" smtClean="0"/>
              <a:t>Capture one cell at a time. </a:t>
            </a:r>
          </a:p>
          <a:p>
            <a:pPr lvl="1"/>
            <a:r>
              <a:rPr lang="en-US" dirty="0" smtClean="0"/>
              <a:t>It is necessary to repeat “%%</a:t>
            </a:r>
            <a:r>
              <a:rPr lang="en-US" dirty="0" err="1" smtClean="0"/>
              <a:t>now_run</a:t>
            </a:r>
            <a:r>
              <a:rPr lang="en-US" dirty="0" smtClean="0"/>
              <a:t>” for every cell</a:t>
            </a:r>
          </a:p>
          <a:p>
            <a:r>
              <a:rPr lang="en-US" dirty="0" smtClean="0"/>
              <a:t>No Out [x]</a:t>
            </a:r>
          </a:p>
          <a:p>
            <a:pPr lvl="1"/>
            <a:r>
              <a:rPr lang="en-US" dirty="0" smtClean="0"/>
              <a:t>The Out [x] is replaced by the trial </a:t>
            </a:r>
            <a:r>
              <a:rPr lang="en-US" dirty="0" smtClean="0"/>
              <a:t>object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IPython</a:t>
            </a:r>
            <a:r>
              <a:rPr lang="en-US" dirty="0" smtClean="0"/>
              <a:t> superset</a:t>
            </a:r>
          </a:p>
          <a:p>
            <a:pPr lvl="1"/>
            <a:r>
              <a:rPr lang="en-US" dirty="0" smtClean="0"/>
              <a:t>It is not possible to invoke other special commands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949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research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2306" y="4466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15" name="Diagrama 8"/>
          <p:cNvGraphicFramePr/>
          <p:nvPr>
            <p:extLst>
              <p:ext uri="{D42A27DB-BD31-4B8C-83A1-F6EECF244321}">
                <p14:modId xmlns:p14="http://schemas.microsoft.com/office/powerpoint/2010/main" val="2808768508"/>
              </p:ext>
            </p:extLst>
          </p:nvPr>
        </p:nvGraphicFramePr>
        <p:xfrm>
          <a:off x="2095500" y="2133600"/>
          <a:ext cx="4953000" cy="353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01806" y="3048000"/>
            <a:ext cx="3810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34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1714488"/>
            <a:ext cx="8848756" cy="4714908"/>
          </a:xfrm>
        </p:spPr>
        <p:txBody>
          <a:bodyPr/>
          <a:lstStyle/>
          <a:p>
            <a:r>
              <a:rPr lang="en-US" dirty="0" err="1" smtClean="0"/>
              <a:t>Ducktape</a:t>
            </a:r>
            <a:r>
              <a:rPr lang="en-US" dirty="0" smtClean="0"/>
              <a:t> (</a:t>
            </a:r>
            <a:r>
              <a:rPr lang="en-US" dirty="0" err="1" smtClean="0"/>
              <a:t>Wibisono</a:t>
            </a:r>
            <a:r>
              <a:rPr lang="en-US" dirty="0"/>
              <a:t> </a:t>
            </a:r>
            <a:r>
              <a:rPr lang="en-US" dirty="0" smtClean="0"/>
              <a:t>et al., 2014)</a:t>
            </a:r>
          </a:p>
          <a:p>
            <a:pPr lvl="1"/>
            <a:r>
              <a:rPr lang="en-US" dirty="0" smtClean="0"/>
              <a:t>Use notebook only for interactive provenance visualization</a:t>
            </a:r>
          </a:p>
          <a:p>
            <a:r>
              <a:rPr lang="en-US" dirty="0" smtClean="0"/>
              <a:t>Lancet (Stevens, </a:t>
            </a:r>
            <a:r>
              <a:rPr lang="en-US" dirty="0" err="1" smtClean="0"/>
              <a:t>Elver</a:t>
            </a:r>
            <a:r>
              <a:rPr lang="en-US" dirty="0" smtClean="0"/>
              <a:t>, Bednar, 2013)</a:t>
            </a:r>
          </a:p>
          <a:p>
            <a:pPr lvl="1"/>
            <a:r>
              <a:rPr lang="en-US" dirty="0" smtClean="0"/>
              <a:t>Requires definition of special launchers to capture provenance</a:t>
            </a:r>
          </a:p>
          <a:p>
            <a:pPr lvl="1"/>
            <a:r>
              <a:rPr lang="en-US" dirty="0" smtClean="0"/>
              <a:t>Steep learning curve 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192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Mechanism to collect and analyze provenance from </a:t>
            </a:r>
            <a:r>
              <a:rPr lang="en-US" dirty="0" err="1" smtClean="0"/>
              <a:t>IPython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Invoke </a:t>
            </a:r>
            <a:r>
              <a:rPr lang="en-US" dirty="0" err="1" smtClean="0"/>
              <a:t>noWorkflow</a:t>
            </a:r>
            <a:r>
              <a:rPr lang="en-US" dirty="0" smtClean="0"/>
              <a:t> </a:t>
            </a:r>
            <a:r>
              <a:rPr lang="en-US" dirty="0" smtClean="0"/>
              <a:t>through special functions</a:t>
            </a:r>
            <a:endParaRPr lang="en-US" dirty="0" smtClean="0"/>
          </a:p>
          <a:p>
            <a:pPr lvl="1"/>
            <a:r>
              <a:rPr lang="en-US" dirty="0" smtClean="0"/>
              <a:t>Analytic tools: SQL queries, Prolog queries, object properties, graphs</a:t>
            </a:r>
          </a:p>
          <a:p>
            <a:r>
              <a:rPr lang="en-US" dirty="0" err="1" smtClean="0"/>
              <a:t>noWorkflow</a:t>
            </a:r>
            <a:r>
              <a:rPr lang="en-US" dirty="0" smtClean="0"/>
              <a:t> tracks history, environment, intermediate results and files</a:t>
            </a:r>
          </a:p>
          <a:p>
            <a:r>
              <a:rPr lang="en-US" dirty="0" smtClean="0"/>
              <a:t>Reproducible notebook!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7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1714488"/>
            <a:ext cx="8848756" cy="4714908"/>
          </a:xfrm>
        </p:spPr>
        <p:txBody>
          <a:bodyPr/>
          <a:lstStyle/>
          <a:p>
            <a:r>
              <a:rPr lang="en-US" dirty="0" smtClean="0"/>
              <a:t>New visualization methods for Provenance</a:t>
            </a:r>
          </a:p>
          <a:p>
            <a:pPr lvl="1"/>
            <a:r>
              <a:rPr lang="en-US" dirty="0" smtClean="0"/>
              <a:t>Dependency graph</a:t>
            </a:r>
          </a:p>
          <a:p>
            <a:pPr lvl="1"/>
            <a:r>
              <a:rPr lang="en-US" dirty="0" smtClean="0"/>
              <a:t>Diff visualization</a:t>
            </a:r>
          </a:p>
          <a:p>
            <a:r>
              <a:rPr lang="en-US" dirty="0" smtClean="0"/>
              <a:t>Integration with Pandas</a:t>
            </a:r>
          </a:p>
          <a:p>
            <a:pPr lvl="1"/>
            <a:r>
              <a:rPr lang="en-US" dirty="0" smtClean="0"/>
              <a:t>Improve data analysis</a:t>
            </a:r>
          </a:p>
          <a:p>
            <a:r>
              <a:rPr lang="en-US" dirty="0" smtClean="0"/>
              <a:t>Collect provenance from other languages supported by </a:t>
            </a:r>
            <a:r>
              <a:rPr lang="en-US" dirty="0" err="1" smtClean="0"/>
              <a:t>Jupyter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3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Collecting and Analyzing Provenance on Interactive Notebooks: when </a:t>
            </a:r>
            <a:r>
              <a:rPr lang="en-US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IPython</a:t>
            </a:r>
            <a:r>
              <a:rPr lang="en-US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meets </a:t>
            </a:r>
            <a:r>
              <a:rPr lang="en-US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noWorkflow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5763344" cy="1080000"/>
          </a:xfrm>
        </p:spPr>
        <p:txBody>
          <a:bodyPr lIns="0" rIns="0">
            <a:noAutofit/>
          </a:bodyPr>
          <a:lstStyle/>
          <a:p>
            <a:pPr marL="0" indent="0"/>
            <a:r>
              <a:rPr lang="pt-BR" sz="2400" b="1" dirty="0" smtClean="0"/>
              <a:t>João </a:t>
            </a:r>
            <a:r>
              <a:rPr lang="pt-BR" sz="2400" b="1" dirty="0"/>
              <a:t>Felipe Nicolaci Pimentel (UFF</a:t>
            </a:r>
            <a:r>
              <a:rPr lang="pt-BR" sz="2400" b="1" dirty="0" smtClean="0"/>
              <a:t>),</a:t>
            </a:r>
            <a:br>
              <a:rPr lang="pt-BR" sz="2400" b="1" dirty="0" smtClean="0"/>
            </a:br>
            <a:r>
              <a:rPr lang="pt-BR" sz="2400" dirty="0" smtClean="0"/>
              <a:t>Juliana </a:t>
            </a:r>
            <a:r>
              <a:rPr lang="pt-BR" sz="2400" dirty="0"/>
              <a:t>Freire (NYU), Leonardo Murta (UFF), Vanessa </a:t>
            </a:r>
            <a:r>
              <a:rPr lang="pt-BR" sz="2400" dirty="0" err="1"/>
              <a:t>Braganholo</a:t>
            </a:r>
            <a:r>
              <a:rPr lang="pt-BR" sz="2400" dirty="0"/>
              <a:t> (UFF)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909" y="5844704"/>
            <a:ext cx="1752600" cy="9465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6375" y="3655064"/>
            <a:ext cx="5451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solidFill>
                  <a:schemeClr val="bg1"/>
                </a:solidFill>
              </a:rPr>
              <a:t>https://github.com/gems-uff/noworkflow </a:t>
            </a:r>
          </a:p>
          <a:p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3726375" y="3200400"/>
            <a:ext cx="4367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1"/>
                </a:solidFill>
              </a:rPr>
              <a:t>joaofelipenp@gmail.com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0069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017"/>
          <a:stretch/>
        </p:blipFill>
        <p:spPr>
          <a:xfrm>
            <a:off x="380984" y="1643050"/>
            <a:ext cx="8382032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Prolog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643050"/>
            <a:ext cx="8473752" cy="46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Analysis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921"/>
          <a:stretch/>
        </p:blipFill>
        <p:spPr>
          <a:xfrm>
            <a:off x="152400" y="1536600"/>
            <a:ext cx="8763000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Analysis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Collecting and Analyzing Provenance on Interactive Notebooks: when </a:t>
            </a:r>
            <a:r>
              <a:rPr lang="en-US" dirty="0" err="1" smtClean="0">
                <a:effectLst/>
              </a:rPr>
              <a:t>IPython</a:t>
            </a:r>
            <a:r>
              <a:rPr lang="en-US" dirty="0" smtClean="0">
                <a:effectLst/>
              </a:rPr>
              <a:t> meets </a:t>
            </a:r>
            <a:r>
              <a:rPr lang="en-US" dirty="0" err="1" smtClean="0">
                <a:effectLst/>
              </a:rPr>
              <a:t>noWorkflow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" y="1876313"/>
            <a:ext cx="9067800" cy="10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exploratory research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precipitation data from Rio de Janeiro</a:t>
            </a:r>
          </a:p>
          <a:p>
            <a:r>
              <a:rPr lang="en-US" dirty="0" smtClean="0"/>
              <a:t>Hypothesis: “The precipitation for each month remains constant across years”</a:t>
            </a:r>
          </a:p>
          <a:p>
            <a:r>
              <a:rPr lang="en-US" dirty="0" smtClean="0"/>
              <a:t>Data: 2013, 2014 [BDMEP]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graphicFrame>
        <p:nvGraphicFramePr>
          <p:cNvPr id="12" name="Diagrama 8"/>
          <p:cNvGraphicFramePr/>
          <p:nvPr>
            <p:extLst>
              <p:ext uri="{D42A27DB-BD31-4B8C-83A1-F6EECF244321}">
                <p14:modId xmlns:p14="http://schemas.microsoft.com/office/powerpoint/2010/main" val="2166160176"/>
              </p:ext>
            </p:extLst>
          </p:nvPr>
        </p:nvGraphicFramePr>
        <p:xfrm>
          <a:off x="4114800" y="2862072"/>
          <a:ext cx="4953000" cy="353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71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81552" y="533400"/>
            <a:ext cx="8980895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1|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2|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matplotlib.pyplot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prepare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4|</a:t>
            </a: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5| </a:t>
            </a:r>
            <a:r>
              <a:rPr lang="pt-BR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bar_graph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years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6|     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PREC, MONTHS</a:t>
            </a: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7|     prepare(PREC, MONTHS,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years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8|    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plt.savefig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("out.png")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10| MONTHS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(12) + 1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11| d13, d14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('p13.dat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'),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('p14.dat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12| PREC = prec13, prec14 = [], []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14|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MONTHS: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15|     prec13.append(sum(d13[i]))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16|     prec14.append(sum(d14[i]))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18|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bar_graph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(['2013', '2014'])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35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30" y="1452463"/>
            <a:ext cx="3976418" cy="3195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1714488"/>
            <a:ext cx="6219856" cy="4714908"/>
          </a:xfrm>
        </p:spPr>
        <p:txBody>
          <a:bodyPr>
            <a:normAutofit/>
          </a:bodyPr>
          <a:lstStyle/>
          <a:p>
            <a:r>
              <a:rPr lang="en-US" dirty="0" smtClean="0"/>
              <a:t>$ python experiment.py</a:t>
            </a:r>
          </a:p>
          <a:p>
            <a:r>
              <a:rPr lang="en-US" dirty="0" smtClean="0"/>
              <a:t>$ display out.png</a:t>
            </a:r>
          </a:p>
          <a:p>
            <a:r>
              <a:rPr lang="en-US" dirty="0" smtClean="0"/>
              <a:t>Analysis</a:t>
            </a:r>
            <a:r>
              <a:rPr lang="en-US" dirty="0"/>
              <a:t>: </a:t>
            </a:r>
            <a:r>
              <a:rPr lang="en-US" dirty="0" smtClean="0"/>
              <a:t>“Drought in </a:t>
            </a:r>
            <a:br>
              <a:rPr lang="en-US" dirty="0" smtClean="0"/>
            </a:br>
            <a:r>
              <a:rPr lang="en-US" dirty="0" smtClean="0"/>
              <a:t>2014”</a:t>
            </a:r>
          </a:p>
          <a:p>
            <a:r>
              <a:rPr lang="en-US" dirty="0" smtClean="0"/>
              <a:t>New Hypothesis: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Data: 2012, 2013, 2014 [BDMEP]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João Felipe Nicolaci Pimentel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45720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“The </a:t>
            </a:r>
            <a:r>
              <a:rPr lang="en-US" sz="3200" dirty="0"/>
              <a:t>precipitation for each month remains constant across </a:t>
            </a:r>
            <a:r>
              <a:rPr lang="en-US" sz="3200" dirty="0" smtClean="0"/>
              <a:t>years </a:t>
            </a:r>
            <a:r>
              <a:rPr lang="en-US" sz="3200" dirty="0" smtClean="0">
                <a:solidFill>
                  <a:srgbClr val="00B050"/>
                </a:solidFill>
              </a:rPr>
              <a:t>if there is no drought</a:t>
            </a:r>
            <a:r>
              <a:rPr lang="en-US" sz="32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26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Collecting and Analyzing Provenance on Interactive Notebooks: when IPython meets noWorkflow</a:t>
            </a:r>
            <a:endParaRPr lang="pt-BR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João Felipe Nicolaci Pimentel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81552" y="1788616"/>
            <a:ext cx="8980895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10| MONTHS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(12) + 1</a:t>
            </a:r>
          </a:p>
          <a:p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11| d12 = </a:t>
            </a:r>
            <a:r>
              <a:rPr lang="pt-BR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'p12.dat') 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12| d13, d14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('p13.dat'),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('p14.dat')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13| PREC = 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prec12,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prec13, prec14 = 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[],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[], []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14|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15|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MONTHS: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16|     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prec12.append(sum(d12[i]))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17|     prec13.append(sum(d13[i]))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18|     prec14.append(sum(d14[i]))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19|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20|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bar_graph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'2012',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'2013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', '2014'])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</p:spPr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 Iteration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1714488"/>
            <a:ext cx="6219856" cy="4714908"/>
          </a:xfrm>
        </p:spPr>
        <p:txBody>
          <a:bodyPr>
            <a:normAutofit/>
          </a:bodyPr>
          <a:lstStyle/>
          <a:p>
            <a:r>
              <a:rPr lang="en-US" dirty="0" smtClean="0"/>
              <a:t>$ python experiment.py</a:t>
            </a:r>
          </a:p>
          <a:p>
            <a:r>
              <a:rPr lang="en-US" dirty="0" smtClean="0"/>
              <a:t>$ display out.png</a:t>
            </a:r>
          </a:p>
          <a:p>
            <a:r>
              <a:rPr lang="en-US" dirty="0" smtClean="0"/>
              <a:t>Analysis</a:t>
            </a:r>
            <a:r>
              <a:rPr lang="en-US" dirty="0"/>
              <a:t>: </a:t>
            </a:r>
            <a:r>
              <a:rPr lang="en-US" dirty="0" smtClean="0"/>
              <a:t>“2012 was </a:t>
            </a:r>
            <a:br>
              <a:rPr lang="en-US" dirty="0" smtClean="0"/>
            </a:br>
            <a:r>
              <a:rPr lang="en-US" dirty="0" smtClean="0"/>
              <a:t>similar to 2013”</a:t>
            </a:r>
          </a:p>
          <a:p>
            <a:r>
              <a:rPr lang="en-US" dirty="0" smtClean="0"/>
              <a:t>Cycle continues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João Felipe Nicolaci Pimentel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2" y="733313"/>
            <a:ext cx="899613" cy="48588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>
                <a:effectLst/>
              </a:rPr>
              <a:t>Collecting and Analyzing Provenance on Interactive Notebooks: when </a:t>
            </a:r>
            <a:r>
              <a:rPr lang="en-US" dirty="0" err="1">
                <a:effectLst/>
              </a:rPr>
              <a:t>IPython</a:t>
            </a:r>
            <a:r>
              <a:rPr lang="en-US" dirty="0">
                <a:effectLst/>
              </a:rPr>
              <a:t> meets </a:t>
            </a:r>
            <a:r>
              <a:rPr lang="en-US" dirty="0" err="1">
                <a:effectLst/>
              </a:rPr>
              <a:t>noWorkflow</a:t>
            </a:r>
            <a:endParaRPr lang="pt-BR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515" y="1637188"/>
            <a:ext cx="4408641" cy="35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5196</TotalTime>
  <Words>1927</Words>
  <Application>Microsoft Office PowerPoint</Application>
  <PresentationFormat>On-screen Show (4:3)</PresentationFormat>
  <Paragraphs>414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Consolas</vt:lpstr>
      <vt:lpstr>uff</vt:lpstr>
      <vt:lpstr>Collecting and Analyzing Provenance on Interactive Notebooks: when IPython meets noWorkflow</vt:lpstr>
      <vt:lpstr>Outline</vt:lpstr>
      <vt:lpstr>Motivation</vt:lpstr>
      <vt:lpstr>Exploratory research</vt:lpstr>
      <vt:lpstr>Example of exploratory research</vt:lpstr>
      <vt:lpstr>PowerPoint Presentation</vt:lpstr>
      <vt:lpstr>1st Iteration</vt:lpstr>
      <vt:lpstr>2nd  Iteration</vt:lpstr>
      <vt:lpstr>2nd  Iteration</vt:lpstr>
      <vt:lpstr>Interactive Notebooks</vt:lpstr>
      <vt:lpstr>Example - 1st 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research</vt:lpstr>
      <vt:lpstr>Provenance Limitations</vt:lpstr>
      <vt:lpstr>Provenance Limitations</vt:lpstr>
      <vt:lpstr>Provenance Limitations</vt:lpstr>
      <vt:lpstr>Provenance Limitations</vt:lpstr>
      <vt:lpstr>PowerPoint Presentation</vt:lpstr>
      <vt:lpstr>noWorkflow</vt:lpstr>
      <vt:lpstr>PowerPoint Presentation</vt:lpstr>
      <vt:lpstr>PowerPoint Presentation</vt:lpstr>
      <vt:lpstr>noWorkflow</vt:lpstr>
      <vt:lpstr>Approach</vt:lpstr>
      <vt:lpstr>Provenance Collection – 1 / 2</vt:lpstr>
      <vt:lpstr>Provenance Collection – 2 / 2</vt:lpstr>
      <vt:lpstr>Provenance Collection – 2 / 2</vt:lpstr>
      <vt:lpstr>PowerPoint Presentation</vt:lpstr>
      <vt:lpstr>Call Trial Method</vt:lpstr>
      <vt:lpstr>Load Trial</vt:lpstr>
      <vt:lpstr>Provenance Visualization</vt:lpstr>
      <vt:lpstr>SQL Queries</vt:lpstr>
      <vt:lpstr>Prolog Queries</vt:lpstr>
      <vt:lpstr>Read file content</vt:lpstr>
      <vt:lpstr>Advanced Analysis</vt:lpstr>
      <vt:lpstr>Limitations</vt:lpstr>
      <vt:lpstr>Related Work</vt:lpstr>
      <vt:lpstr>Conclusion</vt:lpstr>
      <vt:lpstr>Future Work</vt:lpstr>
      <vt:lpstr>Collecting and Analyzing Provenance on Interactive Notebooks: when IPython meets noWorkflow</vt:lpstr>
      <vt:lpstr>SQL Schema</vt:lpstr>
      <vt:lpstr>Prolog Schema</vt:lpstr>
      <vt:lpstr>Complex Analysis</vt:lpstr>
      <vt:lpstr>Complex Analysis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Lore: A Database Management System for Semistructured Data</dc:title>
  <dc:creator>João Felipe Nicolaci Pimentel</dc:creator>
  <cp:lastModifiedBy>João Felipe Nicolaci Pimentel</cp:lastModifiedBy>
  <cp:revision>369</cp:revision>
  <dcterms:created xsi:type="dcterms:W3CDTF">2014-08-23T03:12:29Z</dcterms:created>
  <dcterms:modified xsi:type="dcterms:W3CDTF">2015-07-09T00:14:52Z</dcterms:modified>
</cp:coreProperties>
</file>